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94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E073-6241-4CD9-B2CE-99834549C30B}" type="datetimeFigureOut">
              <a:rPr lang="fr-FR" smtClean="0"/>
              <a:pPr/>
              <a:t>17/04/2017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DEAA3-DDE3-4796-84B4-017F4CDB5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Championnat du club </a:t>
            </a:r>
            <a:r>
              <a:rPr lang="fr-FR" dirty="0" err="1" smtClean="0">
                <a:solidFill>
                  <a:schemeClr val="bg1"/>
                </a:solidFill>
              </a:rPr>
              <a:t>Foursome</a:t>
            </a:r>
            <a:r>
              <a:rPr lang="fr-FR" dirty="0" smtClean="0">
                <a:solidFill>
                  <a:schemeClr val="bg1"/>
                </a:solidFill>
              </a:rPr>
              <a:t> 2017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série Dames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80312" y="6581001"/>
            <a:ext cx="1763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AS/PSO  le 16 avril 2017</a:t>
            </a:r>
            <a:endParaRPr lang="fr-FR" sz="1200" dirty="0"/>
          </a:p>
        </p:txBody>
      </p:sp>
      <p:sp>
        <p:nvSpPr>
          <p:cNvPr id="13" name="Rectangle 12"/>
          <p:cNvSpPr/>
          <p:nvPr/>
        </p:nvSpPr>
        <p:spPr>
          <a:xfrm>
            <a:off x="1415214" y="2168859"/>
            <a:ext cx="2508714" cy="161200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6000" b="1" dirty="0" smtClean="0">
                <a:solidFill>
                  <a:prstClr val="white"/>
                </a:solidFill>
              </a:rPr>
              <a:t>?</a:t>
            </a:r>
            <a:endParaRPr lang="fr-FR" sz="60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5214" y="4725143"/>
            <a:ext cx="2508714" cy="150034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/>
              <a:t>?</a:t>
            </a:r>
            <a:endParaRPr lang="fr-FR" sz="6000" b="1" dirty="0"/>
          </a:p>
        </p:txBody>
      </p:sp>
      <p:sp>
        <p:nvSpPr>
          <p:cNvPr id="15" name="Rectangle 14"/>
          <p:cNvSpPr/>
          <p:nvPr/>
        </p:nvSpPr>
        <p:spPr>
          <a:xfrm>
            <a:off x="5940152" y="2830846"/>
            <a:ext cx="2952328" cy="22823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6" name="Rectangle 15"/>
          <p:cNvSpPr/>
          <p:nvPr/>
        </p:nvSpPr>
        <p:spPr>
          <a:xfrm>
            <a:off x="1337423" y="1452868"/>
            <a:ext cx="2664296" cy="2880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finale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310551" y="1389026"/>
            <a:ext cx="2664296" cy="28803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Vainqueur 2017</a:t>
            </a:r>
            <a:endParaRPr lang="fr-FR" dirty="0"/>
          </a:p>
        </p:txBody>
      </p:sp>
      <p:sp>
        <p:nvSpPr>
          <p:cNvPr id="20" name="Dodécagone 19"/>
          <p:cNvSpPr/>
          <p:nvPr/>
        </p:nvSpPr>
        <p:spPr>
          <a:xfrm>
            <a:off x="801262" y="2830845"/>
            <a:ext cx="288032" cy="288032"/>
          </a:xfrm>
          <a:prstGeom prst="dodecagon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2" name="Dodécagone 21"/>
          <p:cNvSpPr/>
          <p:nvPr/>
        </p:nvSpPr>
        <p:spPr>
          <a:xfrm>
            <a:off x="801262" y="5331300"/>
            <a:ext cx="288032" cy="288032"/>
          </a:xfrm>
          <a:prstGeom prst="dodecagon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cxnSp>
        <p:nvCxnSpPr>
          <p:cNvPr id="30" name="Connecteur en angle 29"/>
          <p:cNvCxnSpPr>
            <a:stCxn id="13" idx="3"/>
            <a:endCxn id="15" idx="1"/>
          </p:cNvCxnSpPr>
          <p:nvPr/>
        </p:nvCxnSpPr>
        <p:spPr>
          <a:xfrm>
            <a:off x="3923928" y="2974861"/>
            <a:ext cx="2016224" cy="997154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184068" y="3537012"/>
            <a:ext cx="432048" cy="36004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2&amp;1</a:t>
            </a:r>
            <a:endParaRPr lang="fr-FR" sz="1100" dirty="0"/>
          </a:p>
        </p:txBody>
      </p:sp>
      <p:cxnSp>
        <p:nvCxnSpPr>
          <p:cNvPr id="61" name="Connecteur en angle 60"/>
          <p:cNvCxnSpPr>
            <a:stCxn id="14" idx="3"/>
            <a:endCxn id="15" idx="1"/>
          </p:cNvCxnSpPr>
          <p:nvPr/>
        </p:nvCxnSpPr>
        <p:spPr>
          <a:xfrm flipV="1">
            <a:off x="3923928" y="3972015"/>
            <a:ext cx="2016224" cy="1503302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880116" y="3897052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chemeClr val="accent6">
                    <a:lumMod val="75000"/>
                  </a:schemeClr>
                </a:solidFill>
              </a:rPr>
              <a:t>Geneviève Pons  et Denise </a:t>
            </a:r>
            <a:r>
              <a:rPr lang="fr-FR" sz="600" dirty="0" err="1" smtClean="0">
                <a:solidFill>
                  <a:schemeClr val="accent6">
                    <a:lumMod val="75000"/>
                  </a:schemeClr>
                </a:solidFill>
              </a:rPr>
              <a:t>Chamant</a:t>
            </a:r>
            <a:endParaRPr lang="fr-FR" sz="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80116" y="6420920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chemeClr val="accent6">
                    <a:lumMod val="75000"/>
                  </a:schemeClr>
                </a:solidFill>
              </a:rPr>
              <a:t>Michèle Tizzani et </a:t>
            </a:r>
            <a:r>
              <a:rPr lang="fr-FR" sz="600" smtClean="0">
                <a:solidFill>
                  <a:schemeClr val="accent6">
                    <a:lumMod val="75000"/>
                  </a:schemeClr>
                </a:solidFill>
              </a:rPr>
              <a:t>GuIlaine</a:t>
            </a:r>
            <a:r>
              <a:rPr lang="fr-FR" sz="600" dirty="0" smtClean="0">
                <a:solidFill>
                  <a:schemeClr val="accent6">
                    <a:lumMod val="75000"/>
                  </a:schemeClr>
                </a:solidFill>
              </a:rPr>
              <a:t> Bras</a:t>
            </a:r>
            <a:endParaRPr lang="fr-FR" sz="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5" t="22462" r="14159" b="15508"/>
          <a:stretch/>
        </p:blipFill>
        <p:spPr>
          <a:xfrm>
            <a:off x="1518206" y="2226179"/>
            <a:ext cx="2291164" cy="1505622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5" t="22462" r="14159" b="15508"/>
          <a:stretch/>
        </p:blipFill>
        <p:spPr>
          <a:xfrm>
            <a:off x="5940153" y="3012722"/>
            <a:ext cx="2952328" cy="194010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8" t="21989" r="13502" b="6001"/>
          <a:stretch/>
        </p:blipFill>
        <p:spPr>
          <a:xfrm>
            <a:off x="1505552" y="4757859"/>
            <a:ext cx="2278060" cy="1428258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5940152" y="5259292"/>
            <a:ext cx="2952328" cy="29098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accent6">
                    <a:lumMod val="75000"/>
                  </a:schemeClr>
                </a:solidFill>
              </a:rPr>
              <a:t>Geneviève Pons  et Denise </a:t>
            </a:r>
            <a:r>
              <a:rPr lang="fr-FR" sz="1400" dirty="0" err="1" smtClean="0">
                <a:solidFill>
                  <a:schemeClr val="accent6">
                    <a:lumMod val="75000"/>
                  </a:schemeClr>
                </a:solidFill>
              </a:rPr>
              <a:t>Chamant</a:t>
            </a:r>
            <a:endParaRPr lang="fr-F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Championnat du club </a:t>
            </a:r>
            <a:r>
              <a:rPr lang="fr-FR" dirty="0" err="1" smtClean="0">
                <a:solidFill>
                  <a:schemeClr val="bg1"/>
                </a:solidFill>
              </a:rPr>
              <a:t>Foursome</a:t>
            </a:r>
            <a:r>
              <a:rPr lang="fr-FR" dirty="0" smtClean="0">
                <a:solidFill>
                  <a:schemeClr val="bg1"/>
                </a:solidFill>
              </a:rPr>
              <a:t> 2017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1</a:t>
            </a:r>
            <a:r>
              <a:rPr lang="fr-FR" baseline="30000" dirty="0" smtClean="0">
                <a:solidFill>
                  <a:schemeClr val="bg1"/>
                </a:solidFill>
              </a:rPr>
              <a:t>ère</a:t>
            </a:r>
            <a:r>
              <a:rPr lang="fr-FR" dirty="0" smtClean="0">
                <a:solidFill>
                  <a:schemeClr val="bg1"/>
                </a:solidFill>
              </a:rPr>
              <a:t> série Messieurs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80312" y="6581001"/>
            <a:ext cx="1763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AS/PSO  le 17 avril 2017</a:t>
            </a:r>
            <a:endParaRPr lang="fr-FR" sz="1200" dirty="0"/>
          </a:p>
        </p:txBody>
      </p:sp>
      <p:sp>
        <p:nvSpPr>
          <p:cNvPr id="9" name="Rectangle 8"/>
          <p:cNvSpPr/>
          <p:nvPr/>
        </p:nvSpPr>
        <p:spPr>
          <a:xfrm>
            <a:off x="683568" y="1844824"/>
            <a:ext cx="1656184" cy="10801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3568" y="3068960"/>
            <a:ext cx="1656184" cy="10801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</a:t>
            </a:r>
            <a:endParaRPr lang="fr-FR" sz="4400" b="1" dirty="0"/>
          </a:p>
        </p:txBody>
      </p:sp>
      <p:sp>
        <p:nvSpPr>
          <p:cNvPr id="11" name="Rectangle 10"/>
          <p:cNvSpPr/>
          <p:nvPr/>
        </p:nvSpPr>
        <p:spPr>
          <a:xfrm>
            <a:off x="683568" y="4365104"/>
            <a:ext cx="1656184" cy="10801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83568" y="5589240"/>
            <a:ext cx="1656184" cy="10801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021195" y="2322098"/>
            <a:ext cx="2160240" cy="13681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6000" b="1" dirty="0" smtClean="0">
                <a:solidFill>
                  <a:prstClr val="white"/>
                </a:solidFill>
              </a:rPr>
              <a:t>?</a:t>
            </a:r>
            <a:endParaRPr lang="fr-FR" sz="60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33070" y="4869160"/>
            <a:ext cx="2160240" cy="136815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/>
              <a:t>?</a:t>
            </a:r>
            <a:endParaRPr lang="fr-FR" sz="6000" b="1" dirty="0"/>
          </a:p>
        </p:txBody>
      </p:sp>
      <p:sp>
        <p:nvSpPr>
          <p:cNvPr id="15" name="Rectangle 14"/>
          <p:cNvSpPr/>
          <p:nvPr/>
        </p:nvSpPr>
        <p:spPr>
          <a:xfrm>
            <a:off x="5862879" y="3055927"/>
            <a:ext cx="3121838" cy="225389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/>
              <a:t>?</a:t>
            </a:r>
            <a:endParaRPr lang="fr-FR" b="1" dirty="0"/>
          </a:p>
        </p:txBody>
      </p:sp>
      <p:sp>
        <p:nvSpPr>
          <p:cNvPr id="16" name="Rectangle 15"/>
          <p:cNvSpPr/>
          <p:nvPr/>
        </p:nvSpPr>
        <p:spPr>
          <a:xfrm>
            <a:off x="2915816" y="1412776"/>
            <a:ext cx="2376264" cy="3144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finale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862879" y="1389025"/>
            <a:ext cx="3111968" cy="30570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Vainqueur 2017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51520" y="1412776"/>
            <a:ext cx="2448272" cy="2880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Demi finales</a:t>
            </a:r>
            <a:endParaRPr lang="fr-FR" dirty="0"/>
          </a:p>
        </p:txBody>
      </p:sp>
      <p:sp>
        <p:nvSpPr>
          <p:cNvPr id="20" name="Dodécagone 19"/>
          <p:cNvSpPr/>
          <p:nvPr/>
        </p:nvSpPr>
        <p:spPr>
          <a:xfrm>
            <a:off x="206808" y="2228392"/>
            <a:ext cx="288032" cy="288032"/>
          </a:xfrm>
          <a:prstGeom prst="dodec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Dodécagone 20"/>
          <p:cNvSpPr/>
          <p:nvPr/>
        </p:nvSpPr>
        <p:spPr>
          <a:xfrm>
            <a:off x="206808" y="3370640"/>
            <a:ext cx="288032" cy="288032"/>
          </a:xfrm>
          <a:prstGeom prst="dodec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22" name="Dodécagone 21"/>
          <p:cNvSpPr/>
          <p:nvPr/>
        </p:nvSpPr>
        <p:spPr>
          <a:xfrm>
            <a:off x="179512" y="4725144"/>
            <a:ext cx="288032" cy="288032"/>
          </a:xfrm>
          <a:prstGeom prst="dodec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3" name="Dodécagone 22"/>
          <p:cNvSpPr/>
          <p:nvPr/>
        </p:nvSpPr>
        <p:spPr>
          <a:xfrm>
            <a:off x="179512" y="5949280"/>
            <a:ext cx="288032" cy="288032"/>
          </a:xfrm>
          <a:prstGeom prst="dodec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cxnSp>
        <p:nvCxnSpPr>
          <p:cNvPr id="26" name="Connecteur en angle 25"/>
          <p:cNvCxnSpPr>
            <a:stCxn id="9" idx="3"/>
            <a:endCxn id="13" idx="1"/>
          </p:cNvCxnSpPr>
          <p:nvPr/>
        </p:nvCxnSpPr>
        <p:spPr>
          <a:xfrm>
            <a:off x="2339752" y="2384884"/>
            <a:ext cx="681443" cy="6212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>
            <a:stCxn id="10" idx="3"/>
            <a:endCxn id="13" idx="1"/>
          </p:cNvCxnSpPr>
          <p:nvPr/>
        </p:nvCxnSpPr>
        <p:spPr>
          <a:xfrm flipV="1">
            <a:off x="2339752" y="3006174"/>
            <a:ext cx="681443" cy="6028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/>
          <p:nvPr/>
        </p:nvCxnSpPr>
        <p:spPr>
          <a:xfrm>
            <a:off x="2330226" y="4869160"/>
            <a:ext cx="947979" cy="684076"/>
          </a:xfrm>
          <a:prstGeom prst="bentConnector3">
            <a:avLst>
              <a:gd name="adj1" fmla="val 2940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>
            <a:stCxn id="13" idx="3"/>
            <a:endCxn id="15" idx="1"/>
          </p:cNvCxnSpPr>
          <p:nvPr/>
        </p:nvCxnSpPr>
        <p:spPr>
          <a:xfrm>
            <a:off x="5181435" y="3006174"/>
            <a:ext cx="681444" cy="117670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>
            <a:endCxn id="14" idx="1"/>
          </p:cNvCxnSpPr>
          <p:nvPr/>
        </p:nvCxnSpPr>
        <p:spPr>
          <a:xfrm flipV="1">
            <a:off x="2085091" y="5553236"/>
            <a:ext cx="947979" cy="540060"/>
          </a:xfrm>
          <a:prstGeom prst="bentConnector3">
            <a:avLst>
              <a:gd name="adj1" fmla="val 5557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483768" y="2492896"/>
            <a:ext cx="43204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6&amp;4</a:t>
            </a:r>
            <a:endParaRPr lang="fr-FR" sz="1100" dirty="0"/>
          </a:p>
        </p:txBody>
      </p:sp>
      <p:sp>
        <p:nvSpPr>
          <p:cNvPr id="44" name="Rectangle 43"/>
          <p:cNvSpPr/>
          <p:nvPr/>
        </p:nvSpPr>
        <p:spPr>
          <a:xfrm>
            <a:off x="2489034" y="4949786"/>
            <a:ext cx="43204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4&amp;3</a:t>
            </a:r>
            <a:endParaRPr lang="fr-FR" sz="1100" dirty="0"/>
          </a:p>
        </p:txBody>
      </p:sp>
      <p:sp>
        <p:nvSpPr>
          <p:cNvPr id="58" name="Rectangle 57"/>
          <p:cNvSpPr/>
          <p:nvPr/>
        </p:nvSpPr>
        <p:spPr>
          <a:xfrm>
            <a:off x="5436096" y="3501008"/>
            <a:ext cx="432048" cy="36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2&amp;1</a:t>
            </a:r>
            <a:endParaRPr lang="fr-FR" sz="1100" dirty="0"/>
          </a:p>
        </p:txBody>
      </p:sp>
      <p:cxnSp>
        <p:nvCxnSpPr>
          <p:cNvPr id="61" name="Connecteur en angle 60"/>
          <p:cNvCxnSpPr>
            <a:stCxn id="14" idx="3"/>
            <a:endCxn id="15" idx="1"/>
          </p:cNvCxnSpPr>
          <p:nvPr/>
        </p:nvCxnSpPr>
        <p:spPr>
          <a:xfrm flipV="1">
            <a:off x="5193310" y="4182877"/>
            <a:ext cx="669569" cy="13703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3568" y="2777881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rgbClr val="002060"/>
                </a:solidFill>
              </a:rPr>
              <a:t>Valentin </a:t>
            </a:r>
            <a:r>
              <a:rPr lang="fr-FR" sz="600" dirty="0">
                <a:solidFill>
                  <a:srgbClr val="002060"/>
                </a:solidFill>
              </a:rPr>
              <a:t>Prost </a:t>
            </a:r>
            <a:r>
              <a:rPr lang="fr-FR" sz="600" dirty="0" smtClean="0">
                <a:solidFill>
                  <a:srgbClr val="002060"/>
                </a:solidFill>
              </a:rPr>
              <a:t>et Olivier </a:t>
            </a:r>
            <a:r>
              <a:rPr lang="fr-FR" sz="600" dirty="0">
                <a:solidFill>
                  <a:srgbClr val="002060"/>
                </a:solidFill>
              </a:rPr>
              <a:t>Clavier  </a:t>
            </a:r>
            <a:r>
              <a:rPr lang="fr-FR" sz="600" dirty="0" smtClean="0">
                <a:solidFill>
                  <a:srgbClr val="002060"/>
                </a:solidFill>
              </a:rPr>
              <a:t>: score 81</a:t>
            </a:r>
            <a:endParaRPr lang="fr-FR" sz="600" dirty="0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3568" y="5301208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rgbClr val="002060"/>
                </a:solidFill>
              </a:rPr>
              <a:t>Aymeric Laurent et Renaud Laurent : score 82</a:t>
            </a:r>
            <a:endParaRPr lang="fr-FR" sz="600" dirty="0">
              <a:solidFill>
                <a:srgbClr val="00206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3568" y="4005064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rgbClr val="002060"/>
                </a:solidFill>
              </a:rPr>
              <a:t>Christophe </a:t>
            </a:r>
            <a:r>
              <a:rPr lang="fr-FR" sz="600" dirty="0" err="1" smtClean="0">
                <a:solidFill>
                  <a:srgbClr val="002060"/>
                </a:solidFill>
              </a:rPr>
              <a:t>Dutel</a:t>
            </a:r>
            <a:r>
              <a:rPr lang="fr-FR" sz="600" dirty="0" smtClean="0">
                <a:solidFill>
                  <a:srgbClr val="002060"/>
                </a:solidFill>
              </a:rPr>
              <a:t> et </a:t>
            </a:r>
            <a:r>
              <a:rPr lang="fr-FR" sz="600" dirty="0" err="1" smtClean="0">
                <a:solidFill>
                  <a:srgbClr val="002060"/>
                </a:solidFill>
              </a:rPr>
              <a:t>Jéremy</a:t>
            </a:r>
            <a:r>
              <a:rPr lang="fr-FR" sz="600" dirty="0" smtClean="0">
                <a:solidFill>
                  <a:srgbClr val="002060"/>
                </a:solidFill>
              </a:rPr>
              <a:t> </a:t>
            </a:r>
            <a:r>
              <a:rPr lang="fr-FR" sz="600" dirty="0" err="1" smtClean="0">
                <a:solidFill>
                  <a:srgbClr val="002060"/>
                </a:solidFill>
              </a:rPr>
              <a:t>Dutel</a:t>
            </a:r>
            <a:r>
              <a:rPr lang="fr-FR" sz="600" dirty="0" smtClean="0">
                <a:solidFill>
                  <a:srgbClr val="002060"/>
                </a:solidFill>
              </a:rPr>
              <a:t> : score 92</a:t>
            </a:r>
            <a:endParaRPr lang="fr-FR" sz="600" dirty="0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9144" y="6672064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>
                <a:solidFill>
                  <a:srgbClr val="002060"/>
                </a:solidFill>
              </a:rPr>
              <a:t>Guillaume Gontard </a:t>
            </a:r>
            <a:r>
              <a:rPr lang="fr-FR" sz="600" dirty="0" smtClean="0">
                <a:solidFill>
                  <a:srgbClr val="002060"/>
                </a:solidFill>
              </a:rPr>
              <a:t>et Romain Baudier: score85</a:t>
            </a:r>
            <a:endParaRPr lang="fr-FR" sz="6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7" t="21584" r="9390" b="2441"/>
          <a:stretch/>
        </p:blipFill>
        <p:spPr>
          <a:xfrm>
            <a:off x="819374" y="1874622"/>
            <a:ext cx="1395448" cy="91084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3" t="14833" r="15237" b="16922"/>
          <a:stretch/>
        </p:blipFill>
        <p:spPr>
          <a:xfrm>
            <a:off x="815711" y="3085380"/>
            <a:ext cx="1364548" cy="90905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7" t="18607" r="7588" b="1435"/>
          <a:stretch/>
        </p:blipFill>
        <p:spPr>
          <a:xfrm>
            <a:off x="827903" y="4388983"/>
            <a:ext cx="1401945" cy="91222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91" y="5601580"/>
            <a:ext cx="1431851" cy="107388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7" t="21584" r="9390" b="2441"/>
          <a:stretch/>
        </p:blipFill>
        <p:spPr>
          <a:xfrm>
            <a:off x="3059832" y="2330044"/>
            <a:ext cx="2099977" cy="1370711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7" t="18607" r="7588" b="1435"/>
          <a:stretch/>
        </p:blipFill>
        <p:spPr>
          <a:xfrm>
            <a:off x="3076123" y="4886339"/>
            <a:ext cx="2076231" cy="1350973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8" t="20358" r="9060" b="3667"/>
          <a:stretch/>
        </p:blipFill>
        <p:spPr>
          <a:xfrm>
            <a:off x="5892536" y="3092797"/>
            <a:ext cx="3070059" cy="2173273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835968" y="2930281"/>
            <a:ext cx="1656184" cy="144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rgbClr val="002060"/>
                </a:solidFill>
              </a:rPr>
              <a:t>Valentin </a:t>
            </a:r>
            <a:r>
              <a:rPr lang="fr-FR" sz="600" dirty="0">
                <a:solidFill>
                  <a:srgbClr val="002060"/>
                </a:solidFill>
              </a:rPr>
              <a:t>Prost </a:t>
            </a:r>
            <a:r>
              <a:rPr lang="fr-FR" sz="600" dirty="0" smtClean="0">
                <a:solidFill>
                  <a:srgbClr val="002060"/>
                </a:solidFill>
              </a:rPr>
              <a:t>et Olivier </a:t>
            </a:r>
            <a:r>
              <a:rPr lang="fr-FR" sz="600" dirty="0">
                <a:solidFill>
                  <a:srgbClr val="002060"/>
                </a:solidFill>
              </a:rPr>
              <a:t>Clavier  </a:t>
            </a:r>
            <a:r>
              <a:rPr lang="fr-FR" sz="600" dirty="0" smtClean="0">
                <a:solidFill>
                  <a:srgbClr val="002060"/>
                </a:solidFill>
              </a:rPr>
              <a:t> score 81</a:t>
            </a:r>
            <a:endParaRPr lang="fr-FR" sz="600" dirty="0">
              <a:solidFill>
                <a:srgbClr val="00206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74753" y="5346696"/>
            <a:ext cx="3109963" cy="24254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2060"/>
                </a:solidFill>
              </a:rPr>
              <a:t>Valentin </a:t>
            </a:r>
            <a:r>
              <a:rPr lang="fr-FR" sz="1400" dirty="0">
                <a:solidFill>
                  <a:srgbClr val="002060"/>
                </a:solidFill>
              </a:rPr>
              <a:t>Prost </a:t>
            </a:r>
            <a:r>
              <a:rPr lang="fr-FR" sz="1400" dirty="0" smtClean="0">
                <a:solidFill>
                  <a:srgbClr val="002060"/>
                </a:solidFill>
              </a:rPr>
              <a:t>et Olivier </a:t>
            </a:r>
            <a:r>
              <a:rPr lang="fr-FR" sz="1400" dirty="0">
                <a:solidFill>
                  <a:srgbClr val="002060"/>
                </a:solidFill>
              </a:rPr>
              <a:t>Clavier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Championnat du club </a:t>
            </a:r>
            <a:r>
              <a:rPr lang="fr-FR" dirty="0" err="1" smtClean="0">
                <a:solidFill>
                  <a:schemeClr val="bg1"/>
                </a:solidFill>
              </a:rPr>
              <a:t>Foursome</a:t>
            </a:r>
            <a:r>
              <a:rPr lang="fr-FR" dirty="0" smtClean="0">
                <a:solidFill>
                  <a:schemeClr val="bg1"/>
                </a:solidFill>
              </a:rPr>
              <a:t> 2017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2</a:t>
            </a:r>
            <a:r>
              <a:rPr lang="fr-FR" baseline="30000" dirty="0" smtClean="0">
                <a:solidFill>
                  <a:schemeClr val="bg1"/>
                </a:solidFill>
              </a:rPr>
              <a:t>ième</a:t>
            </a:r>
            <a:r>
              <a:rPr lang="fr-FR" dirty="0" smtClean="0">
                <a:solidFill>
                  <a:schemeClr val="bg1"/>
                </a:solidFill>
              </a:rPr>
              <a:t> série Messieurs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380312" y="6581001"/>
            <a:ext cx="1763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AS/PSO  le 17 avril 2017</a:t>
            </a:r>
            <a:endParaRPr lang="fr-FR" sz="1200" dirty="0"/>
          </a:p>
        </p:txBody>
      </p:sp>
      <p:sp>
        <p:nvSpPr>
          <p:cNvPr id="9" name="Rectangle 8"/>
          <p:cNvSpPr/>
          <p:nvPr/>
        </p:nvSpPr>
        <p:spPr>
          <a:xfrm>
            <a:off x="683568" y="1844824"/>
            <a:ext cx="1656184" cy="10801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3568" y="3068960"/>
            <a:ext cx="1656184" cy="10801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</a:t>
            </a:r>
            <a:endParaRPr lang="fr-FR" sz="4400" b="1" dirty="0"/>
          </a:p>
        </p:txBody>
      </p:sp>
      <p:sp>
        <p:nvSpPr>
          <p:cNvPr id="11" name="Rectangle 10"/>
          <p:cNvSpPr/>
          <p:nvPr/>
        </p:nvSpPr>
        <p:spPr>
          <a:xfrm>
            <a:off x="683568" y="4365104"/>
            <a:ext cx="1656184" cy="10801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83568" y="5589240"/>
            <a:ext cx="1656184" cy="10801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059832" y="2204864"/>
            <a:ext cx="2376265" cy="14716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6000" b="1" dirty="0" smtClean="0">
                <a:solidFill>
                  <a:prstClr val="white"/>
                </a:solidFill>
              </a:rPr>
              <a:t>?</a:t>
            </a:r>
            <a:endParaRPr lang="fr-FR" sz="60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1707" y="4725144"/>
            <a:ext cx="2364390" cy="15121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 smtClean="0"/>
              <a:t>?</a:t>
            </a:r>
            <a:endParaRPr lang="fr-FR" sz="6000" b="1" dirty="0"/>
          </a:p>
        </p:txBody>
      </p:sp>
      <p:sp>
        <p:nvSpPr>
          <p:cNvPr id="15" name="Rectangle 14"/>
          <p:cNvSpPr/>
          <p:nvPr/>
        </p:nvSpPr>
        <p:spPr>
          <a:xfrm>
            <a:off x="6064972" y="3059986"/>
            <a:ext cx="2971524" cy="20251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59831" y="1412775"/>
            <a:ext cx="2448271" cy="36004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finale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156177" y="1389025"/>
            <a:ext cx="2664296" cy="3911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Vainqueur 2017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51520" y="1412776"/>
            <a:ext cx="2259730" cy="28497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Demi finales</a:t>
            </a:r>
            <a:endParaRPr lang="fr-FR" dirty="0"/>
          </a:p>
        </p:txBody>
      </p:sp>
      <p:sp>
        <p:nvSpPr>
          <p:cNvPr id="20" name="Dodécagone 19"/>
          <p:cNvSpPr/>
          <p:nvPr/>
        </p:nvSpPr>
        <p:spPr>
          <a:xfrm>
            <a:off x="206808" y="2228392"/>
            <a:ext cx="288032" cy="288032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Dodécagone 20"/>
          <p:cNvSpPr/>
          <p:nvPr/>
        </p:nvSpPr>
        <p:spPr>
          <a:xfrm>
            <a:off x="206808" y="3370640"/>
            <a:ext cx="288032" cy="288032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22" name="Dodécagone 21"/>
          <p:cNvSpPr/>
          <p:nvPr/>
        </p:nvSpPr>
        <p:spPr>
          <a:xfrm>
            <a:off x="179512" y="4725144"/>
            <a:ext cx="288032" cy="288032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3" name="Dodécagone 22"/>
          <p:cNvSpPr/>
          <p:nvPr/>
        </p:nvSpPr>
        <p:spPr>
          <a:xfrm>
            <a:off x="179512" y="5949280"/>
            <a:ext cx="288032" cy="288032"/>
          </a:xfrm>
          <a:prstGeom prst="dodec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cxnSp>
        <p:nvCxnSpPr>
          <p:cNvPr id="26" name="Connecteur en angle 25"/>
          <p:cNvCxnSpPr>
            <a:stCxn id="9" idx="3"/>
            <a:endCxn id="13" idx="1"/>
          </p:cNvCxnSpPr>
          <p:nvPr/>
        </p:nvCxnSpPr>
        <p:spPr>
          <a:xfrm>
            <a:off x="2339752" y="2384884"/>
            <a:ext cx="720080" cy="55581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>
            <a:stCxn id="10" idx="3"/>
            <a:endCxn id="13" idx="1"/>
          </p:cNvCxnSpPr>
          <p:nvPr/>
        </p:nvCxnSpPr>
        <p:spPr>
          <a:xfrm flipV="1">
            <a:off x="2339752" y="2940703"/>
            <a:ext cx="720080" cy="66831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>
            <a:endCxn id="14" idx="1"/>
          </p:cNvCxnSpPr>
          <p:nvPr/>
        </p:nvCxnSpPr>
        <p:spPr>
          <a:xfrm>
            <a:off x="2288841" y="4869160"/>
            <a:ext cx="782866" cy="6120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>
            <a:stCxn id="13" idx="3"/>
            <a:endCxn id="15" idx="1"/>
          </p:cNvCxnSpPr>
          <p:nvPr/>
        </p:nvCxnSpPr>
        <p:spPr>
          <a:xfrm>
            <a:off x="5436097" y="2940703"/>
            <a:ext cx="628875" cy="113188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/>
          <p:nvPr/>
        </p:nvCxnSpPr>
        <p:spPr>
          <a:xfrm flipV="1">
            <a:off x="2263142" y="5481228"/>
            <a:ext cx="824454" cy="6840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499431" y="2497921"/>
            <a:ext cx="432048" cy="3600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4&amp;3</a:t>
            </a:r>
            <a:endParaRPr lang="fr-FR" sz="1100" dirty="0"/>
          </a:p>
        </p:txBody>
      </p:sp>
      <p:sp>
        <p:nvSpPr>
          <p:cNvPr id="44" name="Rectangle 43"/>
          <p:cNvSpPr/>
          <p:nvPr/>
        </p:nvSpPr>
        <p:spPr>
          <a:xfrm>
            <a:off x="2511250" y="5031178"/>
            <a:ext cx="432048" cy="3600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3&amp;1</a:t>
            </a:r>
            <a:endParaRPr lang="fr-FR" sz="1100" dirty="0"/>
          </a:p>
        </p:txBody>
      </p:sp>
      <p:sp>
        <p:nvSpPr>
          <p:cNvPr id="58" name="Rectangle 57"/>
          <p:cNvSpPr/>
          <p:nvPr/>
        </p:nvSpPr>
        <p:spPr>
          <a:xfrm>
            <a:off x="5508104" y="3773438"/>
            <a:ext cx="556868" cy="30363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20</a:t>
            </a:r>
            <a:r>
              <a:rPr lang="fr-FR" sz="1100" baseline="30000" dirty="0" smtClean="0"/>
              <a:t>ième</a:t>
            </a:r>
            <a:r>
              <a:rPr lang="fr-FR" sz="1100" dirty="0" smtClean="0"/>
              <a:t> </a:t>
            </a:r>
            <a:endParaRPr lang="fr-FR" sz="1100" dirty="0"/>
          </a:p>
        </p:txBody>
      </p:sp>
      <p:cxnSp>
        <p:nvCxnSpPr>
          <p:cNvPr id="61" name="Connecteur en angle 60"/>
          <p:cNvCxnSpPr>
            <a:stCxn id="14" idx="3"/>
            <a:endCxn id="15" idx="1"/>
          </p:cNvCxnSpPr>
          <p:nvPr/>
        </p:nvCxnSpPr>
        <p:spPr>
          <a:xfrm flipV="1">
            <a:off x="5436097" y="4072585"/>
            <a:ext cx="628875" cy="14086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74042" y="2789487"/>
            <a:ext cx="1656184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rgbClr val="0070C0"/>
                </a:solidFill>
              </a:rPr>
              <a:t>Claude </a:t>
            </a:r>
            <a:r>
              <a:rPr lang="fr-FR" sz="600" dirty="0" err="1" smtClean="0">
                <a:solidFill>
                  <a:srgbClr val="0070C0"/>
                </a:solidFill>
              </a:rPr>
              <a:t>Pelissier</a:t>
            </a:r>
            <a:r>
              <a:rPr lang="fr-FR" sz="600" dirty="0" smtClean="0">
                <a:solidFill>
                  <a:srgbClr val="0070C0"/>
                </a:solidFill>
              </a:rPr>
              <a:t> et Eric </a:t>
            </a:r>
            <a:r>
              <a:rPr lang="fr-FR" sz="600" dirty="0" err="1" smtClean="0">
                <a:solidFill>
                  <a:srgbClr val="0070C0"/>
                </a:solidFill>
              </a:rPr>
              <a:t>Jousselin</a:t>
            </a:r>
            <a:r>
              <a:rPr lang="fr-FR" sz="600" dirty="0" smtClean="0">
                <a:solidFill>
                  <a:srgbClr val="0070C0"/>
                </a:solidFill>
              </a:rPr>
              <a:t> : score 86</a:t>
            </a:r>
            <a:endParaRPr lang="fr-FR" sz="6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3568" y="6525344"/>
            <a:ext cx="1656184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rgbClr val="0070C0"/>
                </a:solidFill>
              </a:rPr>
              <a:t>Bernard </a:t>
            </a:r>
            <a:r>
              <a:rPr lang="fr-FR" sz="600" dirty="0" err="1" smtClean="0">
                <a:solidFill>
                  <a:srgbClr val="0070C0"/>
                </a:solidFill>
              </a:rPr>
              <a:t>Guindon</a:t>
            </a:r>
            <a:r>
              <a:rPr lang="fr-FR" sz="600" dirty="0" smtClean="0">
                <a:solidFill>
                  <a:srgbClr val="0070C0"/>
                </a:solidFill>
              </a:rPr>
              <a:t> et Philippe </a:t>
            </a:r>
            <a:r>
              <a:rPr lang="fr-FR" sz="600" dirty="0" err="1" smtClean="0">
                <a:solidFill>
                  <a:srgbClr val="0070C0"/>
                </a:solidFill>
              </a:rPr>
              <a:t>Crancée</a:t>
            </a:r>
            <a:r>
              <a:rPr lang="fr-FR" sz="600" dirty="0" smtClean="0">
                <a:solidFill>
                  <a:srgbClr val="0070C0"/>
                </a:solidFill>
              </a:rPr>
              <a:t> : score 89</a:t>
            </a:r>
            <a:endParaRPr lang="fr-FR" sz="600" dirty="0">
              <a:solidFill>
                <a:srgbClr val="0070C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3568" y="5301208"/>
            <a:ext cx="1656184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rgbClr val="0070C0"/>
                </a:solidFill>
              </a:rPr>
              <a:t>Thierry Vincent et Nicolas </a:t>
            </a:r>
            <a:r>
              <a:rPr lang="fr-FR" sz="600" dirty="0" err="1" smtClean="0">
                <a:solidFill>
                  <a:srgbClr val="0070C0"/>
                </a:solidFill>
              </a:rPr>
              <a:t>Métral</a:t>
            </a:r>
            <a:r>
              <a:rPr lang="fr-FR" sz="600" dirty="0" smtClean="0">
                <a:solidFill>
                  <a:srgbClr val="0070C0"/>
                </a:solidFill>
              </a:rPr>
              <a:t> : score 87</a:t>
            </a:r>
            <a:endParaRPr lang="fr-FR" sz="6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3568" y="4020666"/>
            <a:ext cx="1656184" cy="144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rgbClr val="0070C0"/>
                </a:solidFill>
              </a:rPr>
              <a:t>Luc Helterlin et Christian Miribel: score 90</a:t>
            </a:r>
            <a:endParaRPr lang="fr-FR" sz="600" dirty="0">
              <a:solidFill>
                <a:srgbClr val="0070C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2" y="1833210"/>
            <a:ext cx="1399704" cy="94771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28" y="3068960"/>
            <a:ext cx="1354992" cy="93610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3" t="17538"/>
          <a:stretch/>
        </p:blipFill>
        <p:spPr>
          <a:xfrm>
            <a:off x="779954" y="4384296"/>
            <a:ext cx="1453353" cy="91691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3" t="16038" r="4664"/>
          <a:stretch/>
        </p:blipFill>
        <p:spPr>
          <a:xfrm>
            <a:off x="791986" y="5606407"/>
            <a:ext cx="1407166" cy="918937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3" t="16038" r="4664"/>
          <a:stretch/>
        </p:blipFill>
        <p:spPr>
          <a:xfrm>
            <a:off x="3142312" y="4769063"/>
            <a:ext cx="2194519" cy="1433111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279" y="2225219"/>
            <a:ext cx="2121707" cy="1436574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3" t="16038" r="4664"/>
          <a:stretch/>
        </p:blipFill>
        <p:spPr>
          <a:xfrm>
            <a:off x="6124584" y="3092978"/>
            <a:ext cx="2884146" cy="1956294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6064972" y="5103186"/>
            <a:ext cx="2971524" cy="1980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70C0"/>
                </a:solidFill>
              </a:rPr>
              <a:t>Bernard </a:t>
            </a:r>
            <a:r>
              <a:rPr lang="fr-FR" sz="1400" dirty="0" err="1" smtClean="0">
                <a:solidFill>
                  <a:srgbClr val="0070C0"/>
                </a:solidFill>
              </a:rPr>
              <a:t>Guindon</a:t>
            </a:r>
            <a:r>
              <a:rPr lang="fr-FR" sz="1400" dirty="0" smtClean="0">
                <a:solidFill>
                  <a:srgbClr val="0070C0"/>
                </a:solidFill>
              </a:rPr>
              <a:t> et Philippe </a:t>
            </a:r>
            <a:r>
              <a:rPr lang="fr-FR" sz="1400" dirty="0" err="1" smtClean="0">
                <a:solidFill>
                  <a:srgbClr val="0070C0"/>
                </a:solidFill>
              </a:rPr>
              <a:t>Crancée</a:t>
            </a:r>
            <a:endParaRPr lang="fr-FR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165</Words>
  <Application>Microsoft Office PowerPoint</Application>
  <PresentationFormat>Affichage à l'écran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Championnat du club Foursome 2017 série Dames</vt:lpstr>
      <vt:lpstr>Championnat du club Foursome 2017 1ère série Messieurs</vt:lpstr>
      <vt:lpstr>Championnat du club Foursome 2017 2ième série Messieurs</vt:lpstr>
    </vt:vector>
  </TitlesOfParts>
  <Company>Algoé Consultants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Championnat du club Foursome 2015</dc:title>
  <dc:creator>Pascal Sordet</dc:creator>
  <cp:lastModifiedBy>user</cp:lastModifiedBy>
  <cp:revision>47</cp:revision>
  <cp:lastPrinted>2017-04-17T15:56:38Z</cp:lastPrinted>
  <dcterms:created xsi:type="dcterms:W3CDTF">2015-04-07T08:26:51Z</dcterms:created>
  <dcterms:modified xsi:type="dcterms:W3CDTF">2017-04-17T15:57:00Z</dcterms:modified>
</cp:coreProperties>
</file>