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>
        <p:scale>
          <a:sx n="70" d="100"/>
          <a:sy n="70" d="100"/>
        </p:scale>
        <p:origin x="54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7938-3591-4765-801D-890F8120C5E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5D6-1FD4-453E-A3A6-F1D738C55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39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7938-3591-4765-801D-890F8120C5E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5D6-1FD4-453E-A3A6-F1D738C55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95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7938-3591-4765-801D-890F8120C5E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5D6-1FD4-453E-A3A6-F1D738C55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84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7938-3591-4765-801D-890F8120C5E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5D6-1FD4-453E-A3A6-F1D738C55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69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7938-3591-4765-801D-890F8120C5E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5D6-1FD4-453E-A3A6-F1D738C55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02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7938-3591-4765-801D-890F8120C5E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5D6-1FD4-453E-A3A6-F1D738C55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85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7938-3591-4765-801D-890F8120C5E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5D6-1FD4-453E-A3A6-F1D738C55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8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7938-3591-4765-801D-890F8120C5E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5D6-1FD4-453E-A3A6-F1D738C55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3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7938-3591-4765-801D-890F8120C5E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5D6-1FD4-453E-A3A6-F1D738C55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78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7938-3591-4765-801D-890F8120C5E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5D6-1FD4-453E-A3A6-F1D738C55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50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7938-3591-4765-801D-890F8120C5E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5D6-1FD4-453E-A3A6-F1D738C55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05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F7938-3591-4765-801D-890F8120C5E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D15D6-1FD4-453E-A3A6-F1D738C55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70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8142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fr-FR" sz="6000" b="1" dirty="0" smtClean="0">
                <a:solidFill>
                  <a:schemeClr val="bg1"/>
                </a:solidFill>
              </a:rPr>
              <a:t>L’équipe Dames monte en 2</a:t>
            </a:r>
            <a:r>
              <a:rPr lang="fr-FR" sz="6000" b="1" baseline="30000" dirty="0" smtClean="0">
                <a:solidFill>
                  <a:schemeClr val="bg1"/>
                </a:solidFill>
              </a:rPr>
              <a:t>ième</a:t>
            </a:r>
            <a:r>
              <a:rPr lang="fr-FR" sz="6000" b="1" dirty="0" smtClean="0">
                <a:solidFill>
                  <a:schemeClr val="bg1"/>
                </a:solidFill>
              </a:rPr>
              <a:t> division</a:t>
            </a:r>
            <a:endParaRPr lang="fr-FR" sz="6000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t="18396" r="14493" b="-291"/>
          <a:stretch/>
        </p:blipFill>
        <p:spPr>
          <a:xfrm>
            <a:off x="150123" y="1148142"/>
            <a:ext cx="7169715" cy="4447440"/>
          </a:xfrm>
        </p:spPr>
      </p:pic>
      <p:sp>
        <p:nvSpPr>
          <p:cNvPr id="5" name="ZoneTexte 4"/>
          <p:cNvSpPr txBox="1"/>
          <p:nvPr/>
        </p:nvSpPr>
        <p:spPr>
          <a:xfrm>
            <a:off x="7469961" y="1421390"/>
            <a:ext cx="41579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Superbe performance de toute l’équipe</a:t>
            </a:r>
          </a:p>
          <a:p>
            <a:r>
              <a:rPr lang="fr-FR" sz="1400" dirty="0" smtClean="0"/>
              <a:t>(de gauche à droite)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Ilham Zentout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Brune </a:t>
            </a:r>
            <a:r>
              <a:rPr lang="fr-FR" sz="2400" b="1" dirty="0" err="1" smtClean="0"/>
              <a:t>Monget</a:t>
            </a:r>
            <a:endParaRPr lang="fr-FR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Julie </a:t>
            </a:r>
            <a:r>
              <a:rPr lang="fr-FR" sz="2400" b="1" dirty="0" err="1" smtClean="0"/>
              <a:t>Sébire</a:t>
            </a:r>
            <a:endParaRPr lang="fr-FR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Frederic </a:t>
            </a:r>
            <a:r>
              <a:rPr lang="fr-FR" sz="2400" b="1" dirty="0" err="1" smtClean="0"/>
              <a:t>Larrechte</a:t>
            </a:r>
            <a:r>
              <a:rPr lang="fr-FR" sz="2400" b="1" dirty="0" smtClean="0"/>
              <a:t> ( coach)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Alexandra Arnal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Julie </a:t>
            </a:r>
            <a:r>
              <a:rPr lang="fr-FR" sz="2400" b="1" dirty="0" err="1" smtClean="0"/>
              <a:t>Branger</a:t>
            </a:r>
            <a:r>
              <a:rPr lang="fr-FR" sz="2400" b="1" dirty="0" smtClean="0"/>
              <a:t> (capitaine)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Marie Larretche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Léa Truong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00251" y="5543395"/>
            <a:ext cx="113276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Un sans faute: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 meilleur score individuel pour Julie </a:t>
            </a:r>
            <a:r>
              <a:rPr lang="fr-FR" dirty="0" err="1" smtClean="0"/>
              <a:t>Branger</a:t>
            </a:r>
            <a:r>
              <a:rPr lang="fr-F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47 points d’avance sur la 2</a:t>
            </a:r>
            <a:r>
              <a:rPr lang="fr-FR" baseline="30000" dirty="0" smtClean="0"/>
              <a:t>ième</a:t>
            </a:r>
            <a:r>
              <a:rPr lang="fr-FR" dirty="0" smtClean="0"/>
              <a:t> équipe (soit en moyenne 5 points de moins par joueuses et par jour)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tous les </a:t>
            </a:r>
            <a:r>
              <a:rPr lang="fr-FR" dirty="0" err="1" smtClean="0"/>
              <a:t>foursomes</a:t>
            </a:r>
            <a:r>
              <a:rPr lang="fr-FR" dirty="0" smtClean="0"/>
              <a:t> et tous les matchs </a:t>
            </a:r>
            <a:r>
              <a:rPr lang="fr-FR" dirty="0" err="1" smtClean="0"/>
              <a:t>play</a:t>
            </a:r>
            <a:r>
              <a:rPr lang="fr-FR" dirty="0" smtClean="0"/>
              <a:t> individuels gagnés !!!</a:t>
            </a:r>
          </a:p>
        </p:txBody>
      </p:sp>
    </p:spTree>
    <p:extLst>
      <p:ext uri="{BB962C8B-B14F-4D97-AF65-F5344CB8AC3E}">
        <p14:creationId xmlns:p14="http://schemas.microsoft.com/office/powerpoint/2010/main" val="226618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27" y="1066555"/>
            <a:ext cx="11622345" cy="57899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08177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fr-FR" dirty="0" smtClean="0">
                <a:solidFill>
                  <a:schemeClr val="bg1"/>
                </a:solidFill>
              </a:rPr>
              <a:t>L’équipe dame termine 1</a:t>
            </a:r>
            <a:r>
              <a:rPr lang="fr-FR" baseline="30000" dirty="0" smtClean="0">
                <a:solidFill>
                  <a:schemeClr val="bg1"/>
                </a:solidFill>
              </a:rPr>
              <a:t>ère</a:t>
            </a:r>
            <a:r>
              <a:rPr lang="fr-FR" dirty="0" smtClean="0">
                <a:solidFill>
                  <a:schemeClr val="bg1"/>
                </a:solidFill>
              </a:rPr>
              <a:t> des </a:t>
            </a:r>
            <a:r>
              <a:rPr lang="fr-FR" dirty="0" err="1" smtClean="0">
                <a:solidFill>
                  <a:schemeClr val="bg1"/>
                </a:solidFill>
              </a:rPr>
              <a:t>strokes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play</a:t>
            </a:r>
            <a:r>
              <a:rPr lang="fr-FR" dirty="0" smtClean="0">
                <a:solidFill>
                  <a:schemeClr val="bg1"/>
                </a:solidFill>
              </a:rPr>
              <a:t> avec 47 points d’avance sur la 2</a:t>
            </a:r>
            <a:r>
              <a:rPr lang="fr-FR" baseline="30000" dirty="0" smtClean="0">
                <a:solidFill>
                  <a:schemeClr val="bg1"/>
                </a:solidFill>
              </a:rPr>
              <a:t>ième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20760" r="9114" b="1266"/>
          <a:stretch/>
        </p:blipFill>
        <p:spPr>
          <a:xfrm>
            <a:off x="9908275" y="1208177"/>
            <a:ext cx="2256428" cy="155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0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50" y="1025611"/>
            <a:ext cx="9080636" cy="5817103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30331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fr-FR" dirty="0" smtClean="0">
                <a:solidFill>
                  <a:schemeClr val="bg1"/>
                </a:solidFill>
              </a:rPr>
              <a:t>tous les </a:t>
            </a:r>
            <a:r>
              <a:rPr lang="fr-FR" dirty="0" err="1" smtClean="0">
                <a:solidFill>
                  <a:schemeClr val="bg1"/>
                </a:solidFill>
              </a:rPr>
              <a:t>foursomes</a:t>
            </a:r>
            <a:r>
              <a:rPr lang="fr-FR" dirty="0" smtClean="0">
                <a:solidFill>
                  <a:schemeClr val="bg1"/>
                </a:solidFill>
              </a:rPr>
              <a:t> et tous les matchs </a:t>
            </a:r>
            <a:r>
              <a:rPr lang="fr-FR" dirty="0" err="1" smtClean="0">
                <a:solidFill>
                  <a:schemeClr val="bg1"/>
                </a:solidFill>
              </a:rPr>
              <a:t>play</a:t>
            </a:r>
            <a:r>
              <a:rPr lang="fr-FR" dirty="0" smtClean="0">
                <a:solidFill>
                  <a:schemeClr val="bg1"/>
                </a:solidFill>
              </a:rPr>
              <a:t> individuels gagnés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655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106</Words>
  <Application>Microsoft Office PowerPoint</Application>
  <PresentationFormat>Grand écran</PresentationFormat>
  <Paragraphs>17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L’équipe Dames monte en 2ième division</vt:lpstr>
      <vt:lpstr>L’équipe dame termine 1ère des strokes play avec 47 points d’avance sur la 2ième </vt:lpstr>
      <vt:lpstr>tous les foursomes et tous les matchs play individuels gagnés</vt:lpstr>
    </vt:vector>
  </TitlesOfParts>
  <Company>Algoé Consultants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SORDET Pascal</dc:creator>
  <cp:lastModifiedBy>SORDET Pascal</cp:lastModifiedBy>
  <cp:revision>6</cp:revision>
  <dcterms:created xsi:type="dcterms:W3CDTF">2017-05-02T07:00:55Z</dcterms:created>
  <dcterms:modified xsi:type="dcterms:W3CDTF">2017-05-02T07:41:00Z</dcterms:modified>
</cp:coreProperties>
</file>