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AA3A-8A7A-40A7-B562-8F13719E76C0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DBC4-5D19-41B2-A825-2392D4797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3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9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13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90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7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36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5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13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19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1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16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62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C9A9-5A4E-4AF6-8A49-1CE8B505461C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515334"/>
              </p:ext>
            </p:extLst>
          </p:nvPr>
        </p:nvGraphicFramePr>
        <p:xfrm>
          <a:off x="355233" y="571418"/>
          <a:ext cx="11164418" cy="63064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1320">
                  <a:extLst>
                    <a:ext uri="{9D8B030D-6E8A-4147-A177-3AD203B41FA5}">
                      <a16:colId xmlns:a16="http://schemas.microsoft.com/office/drawing/2014/main" val="3893311220"/>
                    </a:ext>
                  </a:extLst>
                </a:gridCol>
                <a:gridCol w="4436698">
                  <a:extLst>
                    <a:ext uri="{9D8B030D-6E8A-4147-A177-3AD203B41FA5}">
                      <a16:colId xmlns:a16="http://schemas.microsoft.com/office/drawing/2014/main" val="3190233073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3128748819"/>
                    </a:ext>
                  </a:extLst>
                </a:gridCol>
                <a:gridCol w="3879273">
                  <a:extLst>
                    <a:ext uri="{9D8B030D-6E8A-4147-A177-3AD203B41FA5}">
                      <a16:colId xmlns:a16="http://schemas.microsoft.com/office/drawing/2014/main" val="62976413"/>
                    </a:ext>
                  </a:extLst>
                </a:gridCol>
              </a:tblGrid>
              <a:tr h="32157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Date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Evènement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Date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Evènement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94972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/>
                        <a:t>10 mars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Hivernale au Clou (scramble à 2)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4 août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Inter Clubs aux Volcans 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82222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/>
                        <a:t>12 mars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Amicale n°1 (scramble à 2) 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6 août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Estivale à La  Commanderie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10336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7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Triangulaire Villette/Bresse/Salvagny à Villette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13 août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Amicale N°6 (3 clubs + putter)</a:t>
                      </a:r>
                      <a:endParaRPr lang="fr-FR" sz="14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5084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/>
                        <a:t>14 avril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Amicale N°2 (4 BMB)</a:t>
                      </a:r>
                      <a:endParaRPr lang="fr-FR" sz="14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18 août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Estivale à Salvagny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5852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/>
                        <a:t>28 avril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Inter Clubs Les Volcans à Salvagny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20 août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Estivale au Clou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727693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30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Estivale à La Sorelle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27 août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Inter Clubs Mionnay à Salvagny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4879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5 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Amicale N°3 (à la ficelle)</a:t>
                      </a:r>
                      <a:endParaRPr lang="fr-FR" sz="14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28 août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latin typeface="+mn-lt"/>
                        </a:rPr>
                        <a:t>Soirée Seniors N°3 dîner avec D.J.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980250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18 mai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Sortie car la journée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8 septembre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Sortie VP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204964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26 mai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Triangulaire Villette/Bresse/Salvagny à la Bresse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15 septembre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Prix de l’Amicale </a:t>
                      </a:r>
                      <a:r>
                        <a:rPr lang="fr-FR" sz="1400" b="1">
                          <a:solidFill>
                            <a:srgbClr val="FF0000"/>
                          </a:solidFill>
                          <a:latin typeface="+mn-lt"/>
                        </a:rPr>
                        <a:t>(classement Seniors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/Vétérans)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545029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28 mai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Inter Clubs au Beaujolais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24 septembre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Estivale au Beaujolais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596044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 juin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+mn-lt"/>
                        </a:rPr>
                        <a:t>Amicale N°4 (individuelle)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29 septembre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Estivale au Gouverneur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26321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15 et 16 juin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Sortie car (2 jours)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6 octobre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Estivale au Verger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4237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19 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Coupe 50+ </a:t>
                      </a:r>
                      <a:r>
                        <a:rPr lang="fr-FR" sz="1400" b="1" dirty="0">
                          <a:latin typeface="+mn-lt"/>
                        </a:rPr>
                        <a:t>et </a:t>
                      </a:r>
                      <a:r>
                        <a:rPr lang="fr-FR" sz="1400" b="1" dirty="0">
                          <a:solidFill>
                            <a:srgbClr val="0070C0"/>
                          </a:solidFill>
                          <a:latin typeface="+mn-lt"/>
                        </a:rPr>
                        <a:t>soirée Amicale Seniors N°1 dîner + D.J.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13 octobre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Pro Am Seniors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406527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29 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Soirée Amicale Seniors </a:t>
                      </a:r>
                      <a:r>
                        <a:rPr lang="fr-FR" sz="1400" b="1">
                          <a:solidFill>
                            <a:srgbClr val="0070C0"/>
                          </a:solidFill>
                        </a:rPr>
                        <a:t>N°2 </a:t>
                      </a:r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avec D.J</a:t>
                      </a:r>
                      <a:endParaRPr lang="fr-FR" sz="1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16 octobre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Inter Club d’automne à La Sorelle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66525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30 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Amicale N°5 (scramble à 4)</a:t>
                      </a:r>
                      <a:endParaRPr lang="fr-FR" sz="14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20 octobre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+mn-lt"/>
                        </a:rPr>
                        <a:t>Triangulaire  Villette/Bresse/Salvagny à Salvagny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821113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 juillet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Estivale à Mionnay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29 octobre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Inter Clubs Beaujolais à Salvagny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596215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9 juillet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Inter Clubs à Mionnay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10 novembre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+mn-lt"/>
                        </a:rPr>
                        <a:t>Amicale n°7 (Texas scramble)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979138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21 juillet</a:t>
                      </a:r>
                      <a:endParaRPr lang="fr-FR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 Estivale à Chassieu</a:t>
                      </a:r>
                      <a:endParaRPr lang="fr-FR" sz="1400" b="1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</a:rPr>
                        <a:t>27 novembre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Fête de fin d’année de l’Amicale avec D.J.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5182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4315" y="32284"/>
            <a:ext cx="1101255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</a:rPr>
              <a:t>Calendrier</a:t>
            </a:r>
            <a:r>
              <a:rPr lang="fr-FR" sz="2800" b="1" dirty="0">
                <a:solidFill>
                  <a:schemeClr val="accent1"/>
                </a:solidFill>
              </a:rPr>
              <a:t> des évènements de l’Amicale des Seniors Golfeurs de Salvagny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756596" y="3198650"/>
            <a:ext cx="1946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Version du 29 janvier 2020</a:t>
            </a:r>
          </a:p>
        </p:txBody>
      </p:sp>
      <p:sp>
        <p:nvSpPr>
          <p:cNvPr id="2" name="ZoneTexte 1"/>
          <p:cNvSpPr txBox="1"/>
          <p:nvPr/>
        </p:nvSpPr>
        <p:spPr>
          <a:xfrm rot="5400000">
            <a:off x="10342424" y="3330548"/>
            <a:ext cx="3061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VERSION PROVISOIRE</a:t>
            </a:r>
          </a:p>
        </p:txBody>
      </p:sp>
      <p:pic>
        <p:nvPicPr>
          <p:cNvPr id="7" name="Image 6" descr="C:\Users\PSO\Documents\dossiers PRO\golf\logos\logos Salvagny\logos 2010\logo rond asgolf.png">
            <a:extLst>
              <a:ext uri="{FF2B5EF4-FFF2-40B4-BE49-F238E27FC236}">
                <a16:creationId xmlns:a16="http://schemas.microsoft.com/office/drawing/2014/main" id="{6B8EF5DE-A740-4E6E-AAEE-0202CE5F2E8F}"/>
              </a:ext>
            </a:extLst>
          </p:cNvPr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88725" y="19977"/>
            <a:ext cx="965766" cy="9084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5240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324</Words>
  <Application>Microsoft Office PowerPoint</Application>
  <PresentationFormat>Grand écran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Bras</dc:creator>
  <cp:lastModifiedBy>jocelyne constance</cp:lastModifiedBy>
  <cp:revision>65</cp:revision>
  <cp:lastPrinted>2020-01-23T17:31:16Z</cp:lastPrinted>
  <dcterms:created xsi:type="dcterms:W3CDTF">2017-02-17T16:49:48Z</dcterms:created>
  <dcterms:modified xsi:type="dcterms:W3CDTF">2020-02-10T15:26:24Z</dcterms:modified>
</cp:coreProperties>
</file>