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6" r:id="rId2"/>
    <p:sldId id="257" r:id="rId3"/>
  </p:sldIdLst>
  <p:sldSz cx="12623800" cy="7505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FAA3A-8A7A-40A7-B562-8F13719E76C0}" type="datetimeFigureOut">
              <a:rPr lang="fr-FR" smtClean="0"/>
              <a:t>08/10/2021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35025" y="1143000"/>
            <a:ext cx="5187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ADBC4-5D19-41B2-A825-2392D47977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631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9440" rtl="0" eaLnBrk="1" latinLnBrk="0" hangingPunct="1">
      <a:defRPr sz="1233" kern="1200">
        <a:solidFill>
          <a:schemeClr val="tx1"/>
        </a:solidFill>
        <a:latin typeface="+mn-lt"/>
        <a:ea typeface="+mn-ea"/>
        <a:cs typeface="+mn-cs"/>
      </a:defRPr>
    </a:lvl1pPr>
    <a:lvl2pPr marL="469720" algn="l" defTabSz="939440" rtl="0" eaLnBrk="1" latinLnBrk="0" hangingPunct="1">
      <a:defRPr sz="1233" kern="1200">
        <a:solidFill>
          <a:schemeClr val="tx1"/>
        </a:solidFill>
        <a:latin typeface="+mn-lt"/>
        <a:ea typeface="+mn-ea"/>
        <a:cs typeface="+mn-cs"/>
      </a:defRPr>
    </a:lvl2pPr>
    <a:lvl3pPr marL="939440" algn="l" defTabSz="939440" rtl="0" eaLnBrk="1" latinLnBrk="0" hangingPunct="1">
      <a:defRPr sz="1233" kern="1200">
        <a:solidFill>
          <a:schemeClr val="tx1"/>
        </a:solidFill>
        <a:latin typeface="+mn-lt"/>
        <a:ea typeface="+mn-ea"/>
        <a:cs typeface="+mn-cs"/>
      </a:defRPr>
    </a:lvl3pPr>
    <a:lvl4pPr marL="1409159" algn="l" defTabSz="939440" rtl="0" eaLnBrk="1" latinLnBrk="0" hangingPunct="1">
      <a:defRPr sz="1233" kern="1200">
        <a:solidFill>
          <a:schemeClr val="tx1"/>
        </a:solidFill>
        <a:latin typeface="+mn-lt"/>
        <a:ea typeface="+mn-ea"/>
        <a:cs typeface="+mn-cs"/>
      </a:defRPr>
    </a:lvl4pPr>
    <a:lvl5pPr marL="1878879" algn="l" defTabSz="939440" rtl="0" eaLnBrk="1" latinLnBrk="0" hangingPunct="1">
      <a:defRPr sz="1233" kern="1200">
        <a:solidFill>
          <a:schemeClr val="tx1"/>
        </a:solidFill>
        <a:latin typeface="+mn-lt"/>
        <a:ea typeface="+mn-ea"/>
        <a:cs typeface="+mn-cs"/>
      </a:defRPr>
    </a:lvl5pPr>
    <a:lvl6pPr marL="2348600" algn="l" defTabSz="939440" rtl="0" eaLnBrk="1" latinLnBrk="0" hangingPunct="1">
      <a:defRPr sz="1233" kern="1200">
        <a:solidFill>
          <a:schemeClr val="tx1"/>
        </a:solidFill>
        <a:latin typeface="+mn-lt"/>
        <a:ea typeface="+mn-ea"/>
        <a:cs typeface="+mn-cs"/>
      </a:defRPr>
    </a:lvl6pPr>
    <a:lvl7pPr marL="2818320" algn="l" defTabSz="939440" rtl="0" eaLnBrk="1" latinLnBrk="0" hangingPunct="1">
      <a:defRPr sz="1233" kern="1200">
        <a:solidFill>
          <a:schemeClr val="tx1"/>
        </a:solidFill>
        <a:latin typeface="+mn-lt"/>
        <a:ea typeface="+mn-ea"/>
        <a:cs typeface="+mn-cs"/>
      </a:defRPr>
    </a:lvl7pPr>
    <a:lvl8pPr marL="3288040" algn="l" defTabSz="939440" rtl="0" eaLnBrk="1" latinLnBrk="0" hangingPunct="1">
      <a:defRPr sz="1233" kern="1200">
        <a:solidFill>
          <a:schemeClr val="tx1"/>
        </a:solidFill>
        <a:latin typeface="+mn-lt"/>
        <a:ea typeface="+mn-ea"/>
        <a:cs typeface="+mn-cs"/>
      </a:defRPr>
    </a:lvl8pPr>
    <a:lvl9pPr marL="3757760" algn="l" defTabSz="939440" rtl="0" eaLnBrk="1" latinLnBrk="0" hangingPunct="1">
      <a:defRPr sz="12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975" y="1228364"/>
            <a:ext cx="9467850" cy="2613096"/>
          </a:xfrm>
        </p:spPr>
        <p:txBody>
          <a:bodyPr anchor="b"/>
          <a:lstStyle>
            <a:lvl1pPr algn="ctr">
              <a:defRPr sz="621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975" y="3942230"/>
            <a:ext cx="9467850" cy="1812140"/>
          </a:xfrm>
        </p:spPr>
        <p:txBody>
          <a:bodyPr/>
          <a:lstStyle>
            <a:lvl1pPr marL="0" indent="0" algn="ctr">
              <a:buNone/>
              <a:defRPr sz="2485"/>
            </a:lvl1pPr>
            <a:lvl2pPr marL="473385" indent="0" algn="ctr">
              <a:buNone/>
              <a:defRPr sz="2071"/>
            </a:lvl2pPr>
            <a:lvl3pPr marL="946770" indent="0" algn="ctr">
              <a:buNone/>
              <a:defRPr sz="1864"/>
            </a:lvl3pPr>
            <a:lvl4pPr marL="1420155" indent="0" algn="ctr">
              <a:buNone/>
              <a:defRPr sz="1657"/>
            </a:lvl4pPr>
            <a:lvl5pPr marL="1893540" indent="0" algn="ctr">
              <a:buNone/>
              <a:defRPr sz="1657"/>
            </a:lvl5pPr>
            <a:lvl6pPr marL="2366924" indent="0" algn="ctr">
              <a:buNone/>
              <a:defRPr sz="1657"/>
            </a:lvl6pPr>
            <a:lvl7pPr marL="2840309" indent="0" algn="ctr">
              <a:buNone/>
              <a:defRPr sz="1657"/>
            </a:lvl7pPr>
            <a:lvl8pPr marL="3313694" indent="0" algn="ctr">
              <a:buNone/>
              <a:defRPr sz="1657"/>
            </a:lvl8pPr>
            <a:lvl9pPr marL="3787079" indent="0" algn="ctr">
              <a:buNone/>
              <a:defRPr sz="1657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C9A9-5A4E-4AF6-8A49-1CE8B505461C}" type="datetimeFigureOut">
              <a:rPr lang="fr-FR" smtClean="0"/>
              <a:t>08/10/2021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36A6-C6C5-4348-97A7-614012E3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77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C9A9-5A4E-4AF6-8A49-1CE8B505461C}" type="datetimeFigureOut">
              <a:rPr lang="fr-FR" smtClean="0"/>
              <a:t>08/10/2021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36A6-C6C5-4348-97A7-614012E3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63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33907" y="399609"/>
            <a:ext cx="2722007" cy="636073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7886" y="399609"/>
            <a:ext cx="8008223" cy="636073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C9A9-5A4E-4AF6-8A49-1CE8B505461C}" type="datetimeFigureOut">
              <a:rPr lang="fr-FR" smtClean="0"/>
              <a:t>08/10/2021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36A6-C6C5-4348-97A7-614012E3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C9A9-5A4E-4AF6-8A49-1CE8B505461C}" type="datetimeFigureOut">
              <a:rPr lang="fr-FR" smtClean="0"/>
              <a:t>08/10/2021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36A6-C6C5-4348-97A7-614012E3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16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311" y="1871214"/>
            <a:ext cx="10888028" cy="3122162"/>
          </a:xfrm>
        </p:spPr>
        <p:txBody>
          <a:bodyPr anchor="b"/>
          <a:lstStyle>
            <a:lvl1pPr>
              <a:defRPr sz="621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311" y="5022913"/>
            <a:ext cx="10888028" cy="1641871"/>
          </a:xfrm>
        </p:spPr>
        <p:txBody>
          <a:bodyPr/>
          <a:lstStyle>
            <a:lvl1pPr marL="0" indent="0">
              <a:buNone/>
              <a:defRPr sz="2485">
                <a:solidFill>
                  <a:schemeClr val="tx1">
                    <a:tint val="75000"/>
                  </a:schemeClr>
                </a:solidFill>
              </a:defRPr>
            </a:lvl1pPr>
            <a:lvl2pPr marL="473385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2pPr>
            <a:lvl3pPr marL="946770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3pPr>
            <a:lvl4pPr marL="1420155" indent="0">
              <a:buNone/>
              <a:defRPr sz="1657">
                <a:solidFill>
                  <a:schemeClr val="tx1">
                    <a:tint val="75000"/>
                  </a:schemeClr>
                </a:solidFill>
              </a:defRPr>
            </a:lvl4pPr>
            <a:lvl5pPr marL="1893540" indent="0">
              <a:buNone/>
              <a:defRPr sz="1657">
                <a:solidFill>
                  <a:schemeClr val="tx1">
                    <a:tint val="75000"/>
                  </a:schemeClr>
                </a:solidFill>
              </a:defRPr>
            </a:lvl5pPr>
            <a:lvl6pPr marL="2366924" indent="0">
              <a:buNone/>
              <a:defRPr sz="1657">
                <a:solidFill>
                  <a:schemeClr val="tx1">
                    <a:tint val="75000"/>
                  </a:schemeClr>
                </a:solidFill>
              </a:defRPr>
            </a:lvl6pPr>
            <a:lvl7pPr marL="2840309" indent="0">
              <a:buNone/>
              <a:defRPr sz="1657">
                <a:solidFill>
                  <a:schemeClr val="tx1">
                    <a:tint val="75000"/>
                  </a:schemeClr>
                </a:solidFill>
              </a:defRPr>
            </a:lvl7pPr>
            <a:lvl8pPr marL="3313694" indent="0">
              <a:buNone/>
              <a:defRPr sz="1657">
                <a:solidFill>
                  <a:schemeClr val="tx1">
                    <a:tint val="75000"/>
                  </a:schemeClr>
                </a:solidFill>
              </a:defRPr>
            </a:lvl8pPr>
            <a:lvl9pPr marL="3787079" indent="0">
              <a:buNone/>
              <a:defRPr sz="16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C9A9-5A4E-4AF6-8A49-1CE8B505461C}" type="datetimeFigureOut">
              <a:rPr lang="fr-FR" smtClean="0"/>
              <a:t>08/10/2021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36A6-C6C5-4348-97A7-614012E3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09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886" y="1998045"/>
            <a:ext cx="5365115" cy="47622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0799" y="1998045"/>
            <a:ext cx="5365115" cy="47622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C9A9-5A4E-4AF6-8A49-1CE8B505461C}" type="datetimeFigureOut">
              <a:rPr lang="fr-FR" smtClean="0"/>
              <a:t>08/10/2021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36A6-C6C5-4348-97A7-614012E3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51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530" y="399610"/>
            <a:ext cx="10888028" cy="145075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531" y="1839939"/>
            <a:ext cx="5340459" cy="901726"/>
          </a:xfrm>
        </p:spPr>
        <p:txBody>
          <a:bodyPr anchor="b"/>
          <a:lstStyle>
            <a:lvl1pPr marL="0" indent="0">
              <a:buNone/>
              <a:defRPr sz="2485" b="1"/>
            </a:lvl1pPr>
            <a:lvl2pPr marL="473385" indent="0">
              <a:buNone/>
              <a:defRPr sz="2071" b="1"/>
            </a:lvl2pPr>
            <a:lvl3pPr marL="946770" indent="0">
              <a:buNone/>
              <a:defRPr sz="1864" b="1"/>
            </a:lvl3pPr>
            <a:lvl4pPr marL="1420155" indent="0">
              <a:buNone/>
              <a:defRPr sz="1657" b="1"/>
            </a:lvl4pPr>
            <a:lvl5pPr marL="1893540" indent="0">
              <a:buNone/>
              <a:defRPr sz="1657" b="1"/>
            </a:lvl5pPr>
            <a:lvl6pPr marL="2366924" indent="0">
              <a:buNone/>
              <a:defRPr sz="1657" b="1"/>
            </a:lvl6pPr>
            <a:lvl7pPr marL="2840309" indent="0">
              <a:buNone/>
              <a:defRPr sz="1657" b="1"/>
            </a:lvl7pPr>
            <a:lvl8pPr marL="3313694" indent="0">
              <a:buNone/>
              <a:defRPr sz="1657" b="1"/>
            </a:lvl8pPr>
            <a:lvl9pPr marL="3787079" indent="0">
              <a:buNone/>
              <a:defRPr sz="165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9531" y="2741665"/>
            <a:ext cx="5340459" cy="4032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0799" y="1839939"/>
            <a:ext cx="5366759" cy="901726"/>
          </a:xfrm>
        </p:spPr>
        <p:txBody>
          <a:bodyPr anchor="b"/>
          <a:lstStyle>
            <a:lvl1pPr marL="0" indent="0">
              <a:buNone/>
              <a:defRPr sz="2485" b="1"/>
            </a:lvl1pPr>
            <a:lvl2pPr marL="473385" indent="0">
              <a:buNone/>
              <a:defRPr sz="2071" b="1"/>
            </a:lvl2pPr>
            <a:lvl3pPr marL="946770" indent="0">
              <a:buNone/>
              <a:defRPr sz="1864" b="1"/>
            </a:lvl3pPr>
            <a:lvl4pPr marL="1420155" indent="0">
              <a:buNone/>
              <a:defRPr sz="1657" b="1"/>
            </a:lvl4pPr>
            <a:lvl5pPr marL="1893540" indent="0">
              <a:buNone/>
              <a:defRPr sz="1657" b="1"/>
            </a:lvl5pPr>
            <a:lvl6pPr marL="2366924" indent="0">
              <a:buNone/>
              <a:defRPr sz="1657" b="1"/>
            </a:lvl6pPr>
            <a:lvl7pPr marL="2840309" indent="0">
              <a:buNone/>
              <a:defRPr sz="1657" b="1"/>
            </a:lvl7pPr>
            <a:lvl8pPr marL="3313694" indent="0">
              <a:buNone/>
              <a:defRPr sz="1657" b="1"/>
            </a:lvl8pPr>
            <a:lvl9pPr marL="3787079" indent="0">
              <a:buNone/>
              <a:defRPr sz="165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0799" y="2741665"/>
            <a:ext cx="5366759" cy="4032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C9A9-5A4E-4AF6-8A49-1CE8B505461C}" type="datetimeFigureOut">
              <a:rPr lang="fr-FR" smtClean="0"/>
              <a:t>08/10/2021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36A6-C6C5-4348-97A7-614012E3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9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C9A9-5A4E-4AF6-8A49-1CE8B505461C}" type="datetimeFigureOut">
              <a:rPr lang="fr-FR" smtClean="0"/>
              <a:t>08/10/2021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36A6-C6C5-4348-97A7-614012E3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38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C9A9-5A4E-4AF6-8A49-1CE8B505461C}" type="datetimeFigureOut">
              <a:rPr lang="fr-FR" smtClean="0"/>
              <a:t>08/10/2021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36A6-C6C5-4348-97A7-614012E3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49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531" y="500380"/>
            <a:ext cx="4071504" cy="1751330"/>
          </a:xfrm>
        </p:spPr>
        <p:txBody>
          <a:bodyPr anchor="b"/>
          <a:lstStyle>
            <a:lvl1pPr>
              <a:defRPr sz="331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6759" y="1080682"/>
            <a:ext cx="6390799" cy="5333912"/>
          </a:xfrm>
        </p:spPr>
        <p:txBody>
          <a:bodyPr/>
          <a:lstStyle>
            <a:lvl1pPr>
              <a:defRPr sz="3313"/>
            </a:lvl1pPr>
            <a:lvl2pPr>
              <a:defRPr sz="2899"/>
            </a:lvl2pPr>
            <a:lvl3pPr>
              <a:defRPr sz="2485"/>
            </a:lvl3pPr>
            <a:lvl4pPr>
              <a:defRPr sz="2071"/>
            </a:lvl4pPr>
            <a:lvl5pPr>
              <a:defRPr sz="2071"/>
            </a:lvl5pPr>
            <a:lvl6pPr>
              <a:defRPr sz="2071"/>
            </a:lvl6pPr>
            <a:lvl7pPr>
              <a:defRPr sz="2071"/>
            </a:lvl7pPr>
            <a:lvl8pPr>
              <a:defRPr sz="2071"/>
            </a:lvl8pPr>
            <a:lvl9pPr>
              <a:defRPr sz="2071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9531" y="2251710"/>
            <a:ext cx="4071504" cy="4171571"/>
          </a:xfrm>
        </p:spPr>
        <p:txBody>
          <a:bodyPr/>
          <a:lstStyle>
            <a:lvl1pPr marL="0" indent="0">
              <a:buNone/>
              <a:defRPr sz="1657"/>
            </a:lvl1pPr>
            <a:lvl2pPr marL="473385" indent="0">
              <a:buNone/>
              <a:defRPr sz="1450"/>
            </a:lvl2pPr>
            <a:lvl3pPr marL="946770" indent="0">
              <a:buNone/>
              <a:defRPr sz="1242"/>
            </a:lvl3pPr>
            <a:lvl4pPr marL="1420155" indent="0">
              <a:buNone/>
              <a:defRPr sz="1035"/>
            </a:lvl4pPr>
            <a:lvl5pPr marL="1893540" indent="0">
              <a:buNone/>
              <a:defRPr sz="1035"/>
            </a:lvl5pPr>
            <a:lvl6pPr marL="2366924" indent="0">
              <a:buNone/>
              <a:defRPr sz="1035"/>
            </a:lvl6pPr>
            <a:lvl7pPr marL="2840309" indent="0">
              <a:buNone/>
              <a:defRPr sz="1035"/>
            </a:lvl7pPr>
            <a:lvl8pPr marL="3313694" indent="0">
              <a:buNone/>
              <a:defRPr sz="1035"/>
            </a:lvl8pPr>
            <a:lvl9pPr marL="3787079" indent="0">
              <a:buNone/>
              <a:defRPr sz="103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C9A9-5A4E-4AF6-8A49-1CE8B505461C}" type="datetimeFigureOut">
              <a:rPr lang="fr-FR" smtClean="0"/>
              <a:t>08/10/2021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36A6-C6C5-4348-97A7-614012E3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13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531" y="500380"/>
            <a:ext cx="4071504" cy="1751330"/>
          </a:xfrm>
        </p:spPr>
        <p:txBody>
          <a:bodyPr anchor="b"/>
          <a:lstStyle>
            <a:lvl1pPr>
              <a:defRPr sz="331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66759" y="1080682"/>
            <a:ext cx="6390799" cy="5333912"/>
          </a:xfrm>
        </p:spPr>
        <p:txBody>
          <a:bodyPr anchor="t"/>
          <a:lstStyle>
            <a:lvl1pPr marL="0" indent="0">
              <a:buNone/>
              <a:defRPr sz="3313"/>
            </a:lvl1pPr>
            <a:lvl2pPr marL="473385" indent="0">
              <a:buNone/>
              <a:defRPr sz="2899"/>
            </a:lvl2pPr>
            <a:lvl3pPr marL="946770" indent="0">
              <a:buNone/>
              <a:defRPr sz="2485"/>
            </a:lvl3pPr>
            <a:lvl4pPr marL="1420155" indent="0">
              <a:buNone/>
              <a:defRPr sz="2071"/>
            </a:lvl4pPr>
            <a:lvl5pPr marL="1893540" indent="0">
              <a:buNone/>
              <a:defRPr sz="2071"/>
            </a:lvl5pPr>
            <a:lvl6pPr marL="2366924" indent="0">
              <a:buNone/>
              <a:defRPr sz="2071"/>
            </a:lvl6pPr>
            <a:lvl7pPr marL="2840309" indent="0">
              <a:buNone/>
              <a:defRPr sz="2071"/>
            </a:lvl7pPr>
            <a:lvl8pPr marL="3313694" indent="0">
              <a:buNone/>
              <a:defRPr sz="2071"/>
            </a:lvl8pPr>
            <a:lvl9pPr marL="3787079" indent="0">
              <a:buNone/>
              <a:defRPr sz="2071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9531" y="2251710"/>
            <a:ext cx="4071504" cy="4171571"/>
          </a:xfrm>
        </p:spPr>
        <p:txBody>
          <a:bodyPr/>
          <a:lstStyle>
            <a:lvl1pPr marL="0" indent="0">
              <a:buNone/>
              <a:defRPr sz="1657"/>
            </a:lvl1pPr>
            <a:lvl2pPr marL="473385" indent="0">
              <a:buNone/>
              <a:defRPr sz="1450"/>
            </a:lvl2pPr>
            <a:lvl3pPr marL="946770" indent="0">
              <a:buNone/>
              <a:defRPr sz="1242"/>
            </a:lvl3pPr>
            <a:lvl4pPr marL="1420155" indent="0">
              <a:buNone/>
              <a:defRPr sz="1035"/>
            </a:lvl4pPr>
            <a:lvl5pPr marL="1893540" indent="0">
              <a:buNone/>
              <a:defRPr sz="1035"/>
            </a:lvl5pPr>
            <a:lvl6pPr marL="2366924" indent="0">
              <a:buNone/>
              <a:defRPr sz="1035"/>
            </a:lvl6pPr>
            <a:lvl7pPr marL="2840309" indent="0">
              <a:buNone/>
              <a:defRPr sz="1035"/>
            </a:lvl7pPr>
            <a:lvl8pPr marL="3313694" indent="0">
              <a:buNone/>
              <a:defRPr sz="1035"/>
            </a:lvl8pPr>
            <a:lvl9pPr marL="3787079" indent="0">
              <a:buNone/>
              <a:defRPr sz="103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C9A9-5A4E-4AF6-8A49-1CE8B505461C}" type="datetimeFigureOut">
              <a:rPr lang="fr-FR" smtClean="0"/>
              <a:t>08/10/2021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36A6-C6C5-4348-97A7-614012E3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39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7886" y="399610"/>
            <a:ext cx="10888028" cy="1450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86" y="1998045"/>
            <a:ext cx="10888028" cy="4762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886" y="6956673"/>
            <a:ext cx="2840355" cy="399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EC9A9-5A4E-4AF6-8A49-1CE8B505461C}" type="datetimeFigureOut">
              <a:rPr lang="fr-FR" smtClean="0"/>
              <a:t>08/10/2021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1634" y="6956673"/>
            <a:ext cx="4260533" cy="399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559" y="6956673"/>
            <a:ext cx="2840355" cy="399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836A6-C6C5-4348-97A7-614012E3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64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46770" rtl="0" eaLnBrk="1" latinLnBrk="0" hangingPunct="1">
        <a:lnSpc>
          <a:spcPct val="90000"/>
        </a:lnSpc>
        <a:spcBef>
          <a:spcPct val="0"/>
        </a:spcBef>
        <a:buNone/>
        <a:defRPr sz="45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692" indent="-236692" algn="l" defTabSz="946770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2899" kern="1200">
          <a:solidFill>
            <a:schemeClr val="tx1"/>
          </a:solidFill>
          <a:latin typeface="+mn-lt"/>
          <a:ea typeface="+mn-ea"/>
          <a:cs typeface="+mn-cs"/>
        </a:defRPr>
      </a:lvl1pPr>
      <a:lvl2pPr marL="710077" indent="-236692" algn="l" defTabSz="946770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2485" kern="1200">
          <a:solidFill>
            <a:schemeClr val="tx1"/>
          </a:solidFill>
          <a:latin typeface="+mn-lt"/>
          <a:ea typeface="+mn-ea"/>
          <a:cs typeface="+mn-cs"/>
        </a:defRPr>
      </a:lvl2pPr>
      <a:lvl3pPr marL="1183462" indent="-236692" algn="l" defTabSz="946770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2071" kern="1200">
          <a:solidFill>
            <a:schemeClr val="tx1"/>
          </a:solidFill>
          <a:latin typeface="+mn-lt"/>
          <a:ea typeface="+mn-ea"/>
          <a:cs typeface="+mn-cs"/>
        </a:defRPr>
      </a:lvl3pPr>
      <a:lvl4pPr marL="1656847" indent="-236692" algn="l" defTabSz="946770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4" kern="1200">
          <a:solidFill>
            <a:schemeClr val="tx1"/>
          </a:solidFill>
          <a:latin typeface="+mn-lt"/>
          <a:ea typeface="+mn-ea"/>
          <a:cs typeface="+mn-cs"/>
        </a:defRPr>
      </a:lvl4pPr>
      <a:lvl5pPr marL="2130232" indent="-236692" algn="l" defTabSz="946770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4" kern="1200">
          <a:solidFill>
            <a:schemeClr val="tx1"/>
          </a:solidFill>
          <a:latin typeface="+mn-lt"/>
          <a:ea typeface="+mn-ea"/>
          <a:cs typeface="+mn-cs"/>
        </a:defRPr>
      </a:lvl5pPr>
      <a:lvl6pPr marL="2603617" indent="-236692" algn="l" defTabSz="946770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4" kern="1200">
          <a:solidFill>
            <a:schemeClr val="tx1"/>
          </a:solidFill>
          <a:latin typeface="+mn-lt"/>
          <a:ea typeface="+mn-ea"/>
          <a:cs typeface="+mn-cs"/>
        </a:defRPr>
      </a:lvl6pPr>
      <a:lvl7pPr marL="3077002" indent="-236692" algn="l" defTabSz="946770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4" kern="1200">
          <a:solidFill>
            <a:schemeClr val="tx1"/>
          </a:solidFill>
          <a:latin typeface="+mn-lt"/>
          <a:ea typeface="+mn-ea"/>
          <a:cs typeface="+mn-cs"/>
        </a:defRPr>
      </a:lvl7pPr>
      <a:lvl8pPr marL="3550387" indent="-236692" algn="l" defTabSz="946770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4" kern="1200">
          <a:solidFill>
            <a:schemeClr val="tx1"/>
          </a:solidFill>
          <a:latin typeface="+mn-lt"/>
          <a:ea typeface="+mn-ea"/>
          <a:cs typeface="+mn-cs"/>
        </a:defRPr>
      </a:lvl8pPr>
      <a:lvl9pPr marL="4023771" indent="-236692" algn="l" defTabSz="946770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6770" rtl="0" eaLnBrk="1" latinLnBrk="0" hangingPunct="1">
        <a:defRPr sz="1864" kern="1200">
          <a:solidFill>
            <a:schemeClr val="tx1"/>
          </a:solidFill>
          <a:latin typeface="+mn-lt"/>
          <a:ea typeface="+mn-ea"/>
          <a:cs typeface="+mn-cs"/>
        </a:defRPr>
      </a:lvl1pPr>
      <a:lvl2pPr marL="473385" algn="l" defTabSz="946770" rtl="0" eaLnBrk="1" latinLnBrk="0" hangingPunct="1">
        <a:defRPr sz="1864" kern="1200">
          <a:solidFill>
            <a:schemeClr val="tx1"/>
          </a:solidFill>
          <a:latin typeface="+mn-lt"/>
          <a:ea typeface="+mn-ea"/>
          <a:cs typeface="+mn-cs"/>
        </a:defRPr>
      </a:lvl2pPr>
      <a:lvl3pPr marL="946770" algn="l" defTabSz="946770" rtl="0" eaLnBrk="1" latinLnBrk="0" hangingPunct="1">
        <a:defRPr sz="1864" kern="1200">
          <a:solidFill>
            <a:schemeClr val="tx1"/>
          </a:solidFill>
          <a:latin typeface="+mn-lt"/>
          <a:ea typeface="+mn-ea"/>
          <a:cs typeface="+mn-cs"/>
        </a:defRPr>
      </a:lvl3pPr>
      <a:lvl4pPr marL="1420155" algn="l" defTabSz="946770" rtl="0" eaLnBrk="1" latinLnBrk="0" hangingPunct="1">
        <a:defRPr sz="1864" kern="1200">
          <a:solidFill>
            <a:schemeClr val="tx1"/>
          </a:solidFill>
          <a:latin typeface="+mn-lt"/>
          <a:ea typeface="+mn-ea"/>
          <a:cs typeface="+mn-cs"/>
        </a:defRPr>
      </a:lvl4pPr>
      <a:lvl5pPr marL="1893540" algn="l" defTabSz="946770" rtl="0" eaLnBrk="1" latinLnBrk="0" hangingPunct="1">
        <a:defRPr sz="1864" kern="1200">
          <a:solidFill>
            <a:schemeClr val="tx1"/>
          </a:solidFill>
          <a:latin typeface="+mn-lt"/>
          <a:ea typeface="+mn-ea"/>
          <a:cs typeface="+mn-cs"/>
        </a:defRPr>
      </a:lvl5pPr>
      <a:lvl6pPr marL="2366924" algn="l" defTabSz="946770" rtl="0" eaLnBrk="1" latinLnBrk="0" hangingPunct="1">
        <a:defRPr sz="1864" kern="1200">
          <a:solidFill>
            <a:schemeClr val="tx1"/>
          </a:solidFill>
          <a:latin typeface="+mn-lt"/>
          <a:ea typeface="+mn-ea"/>
          <a:cs typeface="+mn-cs"/>
        </a:defRPr>
      </a:lvl6pPr>
      <a:lvl7pPr marL="2840309" algn="l" defTabSz="946770" rtl="0" eaLnBrk="1" latinLnBrk="0" hangingPunct="1">
        <a:defRPr sz="1864" kern="1200">
          <a:solidFill>
            <a:schemeClr val="tx1"/>
          </a:solidFill>
          <a:latin typeface="+mn-lt"/>
          <a:ea typeface="+mn-ea"/>
          <a:cs typeface="+mn-cs"/>
        </a:defRPr>
      </a:lvl7pPr>
      <a:lvl8pPr marL="3313694" algn="l" defTabSz="946770" rtl="0" eaLnBrk="1" latinLnBrk="0" hangingPunct="1">
        <a:defRPr sz="1864" kern="1200">
          <a:solidFill>
            <a:schemeClr val="tx1"/>
          </a:solidFill>
          <a:latin typeface="+mn-lt"/>
          <a:ea typeface="+mn-ea"/>
          <a:cs typeface="+mn-cs"/>
        </a:defRPr>
      </a:lvl8pPr>
      <a:lvl9pPr marL="3787079" algn="l" defTabSz="946770" rtl="0" eaLnBrk="1" latinLnBrk="0" hangingPunct="1">
        <a:defRPr sz="1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175078"/>
              </p:ext>
            </p:extLst>
          </p:nvPr>
        </p:nvGraphicFramePr>
        <p:xfrm>
          <a:off x="267039" y="723506"/>
          <a:ext cx="11647283" cy="679228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36459">
                  <a:extLst>
                    <a:ext uri="{9D8B030D-6E8A-4147-A177-3AD203B41FA5}">
                      <a16:colId xmlns:a16="http://schemas.microsoft.com/office/drawing/2014/main" val="3893311220"/>
                    </a:ext>
                  </a:extLst>
                </a:gridCol>
                <a:gridCol w="4518837">
                  <a:extLst>
                    <a:ext uri="{9D8B030D-6E8A-4147-A177-3AD203B41FA5}">
                      <a16:colId xmlns:a16="http://schemas.microsoft.com/office/drawing/2014/main" val="3190233073"/>
                    </a:ext>
                  </a:extLst>
                </a:gridCol>
                <a:gridCol w="1552353">
                  <a:extLst>
                    <a:ext uri="{9D8B030D-6E8A-4147-A177-3AD203B41FA5}">
                      <a16:colId xmlns:a16="http://schemas.microsoft.com/office/drawing/2014/main" val="3128748819"/>
                    </a:ext>
                  </a:extLst>
                </a:gridCol>
                <a:gridCol w="4439634">
                  <a:extLst>
                    <a:ext uri="{9D8B030D-6E8A-4147-A177-3AD203B41FA5}">
                      <a16:colId xmlns:a16="http://schemas.microsoft.com/office/drawing/2014/main" val="62976413"/>
                    </a:ext>
                  </a:extLst>
                </a:gridCol>
              </a:tblGrid>
              <a:tr h="51119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Dates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96245" marR="96245" marT="48122" marB="4812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Evènements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96245" marR="96245" marT="48122" marB="4812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Dates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96245" marR="96245" marT="48122" marB="4812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Evènements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96245" marR="96245" marT="48122" marB="48122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794972"/>
                  </a:ext>
                </a:extLst>
              </a:tr>
              <a:tr h="413712">
                <a:tc>
                  <a:txBody>
                    <a:bodyPr/>
                    <a:lstStyle/>
                    <a:p>
                      <a:r>
                        <a:rPr lang="fr-FR" sz="1400" b="1" dirty="0"/>
                        <a:t>5 mars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96245" marR="96245" marT="48122" marB="48122"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</a:rPr>
                        <a:t>Assemblée Générale</a:t>
                      </a:r>
                    </a:p>
                  </a:txBody>
                  <a:tcPr marL="96245" marR="96245" marT="48122" marB="481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1 juillet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96245" marR="96245" marT="48122" marB="481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00B050"/>
                          </a:solidFill>
                        </a:rPr>
                        <a:t>Amicale N°5 (Scramble à 4)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6245" marR="96245" marT="48122" marB="48122"/>
                </a:tc>
                <a:extLst>
                  <a:ext uri="{0D108BD9-81ED-4DB2-BD59-A6C34878D82A}">
                    <a16:rowId xmlns:a16="http://schemas.microsoft.com/office/drawing/2014/main" val="3539282222"/>
                  </a:ext>
                </a:extLst>
              </a:tr>
              <a:tr h="391937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25 mars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6245" marR="96245" marT="48122" marB="48122"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</a:rPr>
                        <a:t>!! ANNULEE  </a:t>
                      </a:r>
                      <a:r>
                        <a:rPr lang="fr-FR" sz="1400" b="1" dirty="0">
                          <a:solidFill>
                            <a:srgbClr val="00B050"/>
                          </a:solidFill>
                        </a:rPr>
                        <a:t>Amicale n°1 (scramble à 2) 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96245" marR="96245" marT="48122" marB="481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6 juillet</a:t>
                      </a:r>
                    </a:p>
                  </a:txBody>
                  <a:tcPr marL="96245" marR="96245" marT="48122" marB="481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Triangulaire à La Bresse  avec Salvagny et Villette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96245" marR="96245" marT="48122" marB="48122"/>
                </a:tc>
                <a:extLst>
                  <a:ext uri="{0D108BD9-81ED-4DB2-BD59-A6C34878D82A}">
                    <a16:rowId xmlns:a16="http://schemas.microsoft.com/office/drawing/2014/main" val="2475610336"/>
                  </a:ext>
                </a:extLst>
              </a:tr>
              <a:tr h="418655">
                <a:tc>
                  <a:txBody>
                    <a:bodyPr/>
                    <a:lstStyle/>
                    <a:p>
                      <a:pPr marL="0" marR="0" lvl="0" indent="0" algn="l" defTabSz="9467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20 avril</a:t>
                      </a:r>
                    </a:p>
                  </a:txBody>
                  <a:tcPr marL="96245" marR="96245" marT="48122" marB="48122"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rgbClr val="00B050"/>
                          </a:solidFill>
                        </a:rPr>
                        <a:t>Amicale N°2   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</a:rPr>
                        <a:t>!! (Individuel)</a:t>
                      </a:r>
                      <a:endParaRPr lang="fr-FR" sz="1400" b="1" dirty="0">
                        <a:solidFill>
                          <a:srgbClr val="FF0000"/>
                        </a:solidFill>
                        <a:highlight>
                          <a:srgbClr val="00FFFF"/>
                        </a:highlight>
                        <a:latin typeface="+mn-lt"/>
                      </a:endParaRPr>
                    </a:p>
                  </a:txBody>
                  <a:tcPr marL="96245" marR="96245" marT="48122" marB="481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19 août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6245" marR="96245" marT="48122" marB="481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00B050"/>
                          </a:solidFill>
                        </a:rPr>
                        <a:t>Amicale N°6 (Individuel)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6245" marR="96245" marT="48122" marB="48122"/>
                </a:tc>
                <a:extLst>
                  <a:ext uri="{0D108BD9-81ED-4DB2-BD59-A6C34878D82A}">
                    <a16:rowId xmlns:a16="http://schemas.microsoft.com/office/drawing/2014/main" val="3500758521"/>
                  </a:ext>
                </a:extLst>
              </a:tr>
              <a:tr h="424600">
                <a:tc>
                  <a:txBody>
                    <a:bodyPr/>
                    <a:lstStyle/>
                    <a:p>
                      <a:pPr marL="0" marR="0" lvl="0" indent="0" algn="l" defTabSz="9467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26 avril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96245" marR="96245" marT="48122" marB="48122"/>
                </a:tc>
                <a:tc>
                  <a:txBody>
                    <a:bodyPr/>
                    <a:lstStyle/>
                    <a:p>
                      <a:pPr marL="0" marR="0" lvl="0" indent="0" algn="l" defTabSz="9467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</a:rPr>
                        <a:t>!! ANNULEE </a:t>
                      </a:r>
                      <a:r>
                        <a:rPr lang="fr-FR" sz="1400" b="1" dirty="0">
                          <a:highlight>
                            <a:srgbClr val="FFFF00"/>
                          </a:highlight>
                        </a:rPr>
                        <a:t>Sortie en VP  au Domaine de Saint Clair</a:t>
                      </a:r>
                      <a:endParaRPr lang="fr-FR" sz="1400" b="1" dirty="0">
                        <a:solidFill>
                          <a:srgbClr val="00B05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6245" marR="96245" marT="48122" marB="481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67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31 août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6245" marR="96245" marT="48122" marB="481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67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Interclubs à Salvagny avec Mionnay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6245" marR="96245" marT="48122" marB="48122"/>
                </a:tc>
                <a:extLst>
                  <a:ext uri="{0D108BD9-81ED-4DB2-BD59-A6C34878D82A}">
                    <a16:rowId xmlns:a16="http://schemas.microsoft.com/office/drawing/2014/main" val="2442727693"/>
                  </a:ext>
                </a:extLst>
              </a:tr>
              <a:tr h="4305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+mn-lt"/>
                        </a:rPr>
                        <a:t>7 mai</a:t>
                      </a:r>
                    </a:p>
                  </a:txBody>
                  <a:tcPr marL="96245" marR="96245" marT="48122" marB="481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</a:rPr>
                        <a:t>!! ANNULEE   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+mn-lt"/>
                        </a:rPr>
                        <a:t>Coupe 50+</a:t>
                      </a:r>
                    </a:p>
                  </a:txBody>
                  <a:tcPr marL="96245" marR="96245" marT="48122" marB="481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67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8 septembre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96245" marR="96245" marT="48122" marB="481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+mn-lt"/>
                        </a:rPr>
                        <a:t>Triangulaire à Villette avec Salvagny et La Bresse</a:t>
                      </a:r>
                    </a:p>
                  </a:txBody>
                  <a:tcPr marL="96245" marR="96245" marT="48122" marB="48122"/>
                </a:tc>
                <a:extLst>
                  <a:ext uri="{0D108BD9-81ED-4DB2-BD59-A6C34878D82A}">
                    <a16:rowId xmlns:a16="http://schemas.microsoft.com/office/drawing/2014/main" val="3606814879"/>
                  </a:ext>
                </a:extLst>
              </a:tr>
              <a:tr h="3919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11 mai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96245" marR="96245" marT="48122" marB="481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+mn-lt"/>
                        </a:rPr>
                        <a:t>Amicale N°3   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</a:rPr>
                        <a:t>!! (Individuel)</a:t>
                      </a:r>
                      <a:endParaRPr lang="fr-FR" sz="1400" b="1" dirty="0">
                        <a:solidFill>
                          <a:srgbClr val="00B050"/>
                        </a:solidFill>
                        <a:highlight>
                          <a:srgbClr val="00FFFF"/>
                        </a:highlight>
                        <a:latin typeface="+mn-lt"/>
                      </a:endParaRPr>
                    </a:p>
                  </a:txBody>
                  <a:tcPr marL="96245" marR="96245" marT="48122" marB="481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13 septembre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6245" marR="96245" marT="48122" marB="481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</a:rPr>
                        <a:t>!! ANNULEE </a:t>
                      </a:r>
                      <a:r>
                        <a:rPr lang="fr-FR" sz="1400" b="1" dirty="0">
                          <a:highlight>
                            <a:srgbClr val="FFFF00"/>
                          </a:highlight>
                        </a:rPr>
                        <a:t>Sortie en car 1</a:t>
                      </a:r>
                      <a:r>
                        <a:rPr lang="fr-FR" sz="1400" b="1" baseline="30000" dirty="0">
                          <a:highlight>
                            <a:srgbClr val="FFFF00"/>
                          </a:highlight>
                        </a:rPr>
                        <a:t>ier</a:t>
                      </a:r>
                      <a:r>
                        <a:rPr lang="fr-FR" sz="1400" b="1" dirty="0">
                          <a:highlight>
                            <a:srgbClr val="FFFF00"/>
                          </a:highlight>
                        </a:rPr>
                        <a:t> jour à à La Grande Motte</a:t>
                      </a:r>
                      <a:endParaRPr lang="fr-FR" sz="1400" b="1" dirty="0"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6245" marR="96245" marT="48122" marB="48122"/>
                </a:tc>
                <a:extLst>
                  <a:ext uri="{0D108BD9-81ED-4DB2-BD59-A6C34878D82A}">
                    <a16:rowId xmlns:a16="http://schemas.microsoft.com/office/drawing/2014/main" val="2973939349"/>
                  </a:ext>
                </a:extLst>
              </a:tr>
              <a:tr h="435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+mn-lt"/>
                        </a:rPr>
                        <a:t>27 mai</a:t>
                      </a:r>
                    </a:p>
                  </a:txBody>
                  <a:tcPr marL="96245" marR="96245" marT="48122" marB="481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</a:rPr>
                        <a:t>!! ANNULEE   </a:t>
                      </a:r>
                      <a:r>
                        <a:rPr lang="fr-FR" sz="1400" b="1" dirty="0"/>
                        <a:t>Défi AFIG à Salvagny </a:t>
                      </a:r>
                      <a:r>
                        <a:rPr lang="fr-F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(report incertain)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6245" marR="96245" marT="48122" marB="481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14 septembre</a:t>
                      </a:r>
                    </a:p>
                  </a:txBody>
                  <a:tcPr marL="96245" marR="96245" marT="48122" marB="481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</a:rPr>
                        <a:t>!! ANNULEE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Sortie en car 2</a:t>
                      </a:r>
                      <a:r>
                        <a:rPr lang="fr-FR" sz="1400" b="1" baseline="300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ième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 jour à Montpellier </a:t>
                      </a:r>
                      <a:r>
                        <a:rPr lang="fr-FR" sz="1400" b="1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Massane</a:t>
                      </a:r>
                      <a:endParaRPr lang="fr-FR" sz="14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6245" marR="96245" marT="48122" marB="48122"/>
                </a:tc>
                <a:extLst>
                  <a:ext uri="{0D108BD9-81ED-4DB2-BD59-A6C34878D82A}">
                    <a16:rowId xmlns:a16="http://schemas.microsoft.com/office/drawing/2014/main" val="686639608"/>
                  </a:ext>
                </a:extLst>
              </a:tr>
              <a:tr h="446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28 mai</a:t>
                      </a:r>
                    </a:p>
                  </a:txBody>
                  <a:tcPr marL="96245" marR="96245" marT="48122" marB="481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</a:rPr>
                        <a:t>!! ANNULEE   </a:t>
                      </a:r>
                      <a:r>
                        <a:rPr lang="fr-FR" sz="1400" b="1" dirty="0">
                          <a:solidFill>
                            <a:srgbClr val="0070C0"/>
                          </a:solidFill>
                        </a:rPr>
                        <a:t>Soirée Amicale Séniors dîner avec D.J.</a:t>
                      </a:r>
                      <a:endParaRPr lang="fr-FR" sz="14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96245" marR="96245" marT="48122" marB="481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16 septembre</a:t>
                      </a:r>
                    </a:p>
                  </a:txBody>
                  <a:tcPr marL="96245" marR="96245" marT="48122" marB="481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 Interclubs à Mionnay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6245" marR="96245" marT="48122" marB="48122"/>
                </a:tc>
                <a:extLst>
                  <a:ext uri="{0D108BD9-81ED-4DB2-BD59-A6C34878D82A}">
                    <a16:rowId xmlns:a16="http://schemas.microsoft.com/office/drawing/2014/main" val="3176980250"/>
                  </a:ext>
                </a:extLst>
              </a:tr>
              <a:tr h="4572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  <a:latin typeface="+mn-lt"/>
                        </a:rPr>
                        <a:t>!  2 juin</a:t>
                      </a:r>
                    </a:p>
                  </a:txBody>
                  <a:tcPr marL="96245" marR="96245" marT="48122" marB="481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Interclubs à Salvagny avec Le Beaujolais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(scramble à 2) 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6245" marR="96245" marT="48122" marB="481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21 septembre</a:t>
                      </a:r>
                    </a:p>
                  </a:txBody>
                  <a:tcPr marL="96245" marR="96245" marT="48122" marB="481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+mn-lt"/>
                        </a:rPr>
                        <a:t>Prix de l’Amicale (classements Séniors 1 et 2)</a:t>
                      </a:r>
                    </a:p>
                  </a:txBody>
                  <a:tcPr marL="96245" marR="96245" marT="48122" marB="48122"/>
                </a:tc>
                <a:extLst>
                  <a:ext uri="{0D108BD9-81ED-4DB2-BD59-A6C34878D82A}">
                    <a16:rowId xmlns:a16="http://schemas.microsoft.com/office/drawing/2014/main" val="3388204964"/>
                  </a:ext>
                </a:extLst>
              </a:tr>
              <a:tr h="381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</a:rPr>
                        <a:t>! 7 juin</a:t>
                      </a:r>
                      <a:endParaRPr lang="fr-FR" sz="1400" b="1" dirty="0">
                        <a:solidFill>
                          <a:srgbClr val="FF0000"/>
                        </a:solidFill>
                        <a:highlight>
                          <a:srgbClr val="00FFFF"/>
                        </a:highlight>
                        <a:latin typeface="+mn-lt"/>
                      </a:endParaRPr>
                    </a:p>
                  </a:txBody>
                  <a:tcPr marL="96245" marR="96245" marT="48122" marB="481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Sortie en VP au Val de </a:t>
                      </a:r>
                      <a:r>
                        <a:rPr lang="fr-FR" sz="1400" b="1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Sorne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(scramble à 2) </a:t>
                      </a:r>
                      <a:endParaRPr lang="fr-FR" sz="14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6245" marR="96245" marT="48122" marB="481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67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24  septembre</a:t>
                      </a:r>
                    </a:p>
                  </a:txBody>
                  <a:tcPr marL="96245" marR="96245" marT="48122" marB="481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+mn-lt"/>
                        </a:rPr>
                        <a:t>Soirée Amicale Séniors dîner avec D.J.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6245" marR="96245" marT="48122" marB="48122"/>
                </a:tc>
                <a:extLst>
                  <a:ext uri="{0D108BD9-81ED-4DB2-BD59-A6C34878D82A}">
                    <a16:rowId xmlns:a16="http://schemas.microsoft.com/office/drawing/2014/main" val="1019545029"/>
                  </a:ext>
                </a:extLst>
              </a:tr>
              <a:tr h="435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8 juin</a:t>
                      </a:r>
                    </a:p>
                  </a:txBody>
                  <a:tcPr marL="96245" marR="96245" marT="48122" marB="481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00B050"/>
                          </a:solidFill>
                        </a:rPr>
                        <a:t>Amicale N°4 (3 clubs et 1 putter)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6245" marR="96245" marT="48122" marB="481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14 octobre</a:t>
                      </a:r>
                    </a:p>
                  </a:txBody>
                  <a:tcPr marL="96245" marR="96245" marT="48122" marB="481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Interclubs au  Beaujolais 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96245" marR="96245" marT="48122" marB="48122"/>
                </a:tc>
                <a:extLst>
                  <a:ext uri="{0D108BD9-81ED-4DB2-BD59-A6C34878D82A}">
                    <a16:rowId xmlns:a16="http://schemas.microsoft.com/office/drawing/2014/main" val="1828596044"/>
                  </a:ext>
                </a:extLst>
              </a:tr>
              <a:tr h="1832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14 juin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96245" marR="96245" marT="48122" marB="481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highlight>
                            <a:srgbClr val="FFFF00"/>
                          </a:highlight>
                          <a:latin typeface="+mn-lt"/>
                        </a:rPr>
                        <a:t>Sortie en car à Chambon sur Lignon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(scramble à 2) </a:t>
                      </a:r>
                      <a:endParaRPr lang="fr-FR" sz="1400" b="1" dirty="0"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6245" marR="96245" marT="48122" marB="481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67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  <a:latin typeface="+mn-lt"/>
                        </a:rPr>
                        <a:t>! 18 octobre</a:t>
                      </a:r>
                    </a:p>
                  </a:txBody>
                  <a:tcPr marL="96245" marR="96245" marT="48122" marB="481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67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Pro Am Séniors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96245" marR="96245" marT="48122" marB="48122"/>
                </a:tc>
                <a:extLst>
                  <a:ext uri="{0D108BD9-81ED-4DB2-BD59-A6C34878D82A}">
                    <a16:rowId xmlns:a16="http://schemas.microsoft.com/office/drawing/2014/main" val="2229263211"/>
                  </a:ext>
                </a:extLst>
              </a:tr>
              <a:tr h="4404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22 juin</a:t>
                      </a:r>
                    </a:p>
                  </a:txBody>
                  <a:tcPr marL="96245" marR="96245" marT="48122" marB="481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Interclubs </a:t>
                      </a:r>
                      <a:r>
                        <a:rPr lang="fr-FR" sz="1400" b="1"/>
                        <a:t>au Volcans </a:t>
                      </a:r>
                      <a:r>
                        <a:rPr lang="fr-FR" sz="1400" b="1">
                          <a:solidFill>
                            <a:schemeClr val="tx1"/>
                          </a:solidFill>
                        </a:rPr>
                        <a:t>(4 B MB)</a:t>
                      </a:r>
                      <a:endParaRPr lang="fr-FR" sz="1400" b="1" dirty="0"/>
                    </a:p>
                  </a:txBody>
                  <a:tcPr marL="96245" marR="96245" marT="48122" marB="481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  <a:latin typeface="+mn-lt"/>
                        </a:rPr>
                        <a:t> ! 26 octobre</a:t>
                      </a:r>
                    </a:p>
                  </a:txBody>
                  <a:tcPr marL="96245" marR="96245" marT="48122" marB="481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Interclubs avec Les Volcans à Salvagny (4 B MB)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6245" marR="96245" marT="48122" marB="48122"/>
                </a:tc>
                <a:extLst>
                  <a:ext uri="{0D108BD9-81ED-4DB2-BD59-A6C34878D82A}">
                    <a16:rowId xmlns:a16="http://schemas.microsoft.com/office/drawing/2014/main" val="3401742371"/>
                  </a:ext>
                </a:extLst>
              </a:tr>
              <a:tr h="3701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25 juin</a:t>
                      </a:r>
                    </a:p>
                  </a:txBody>
                  <a:tcPr marL="96245" marR="96245" marT="48122" marB="481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+mn-lt"/>
                        </a:rPr>
                        <a:t>Cocktail Dînatoire et soirée  avec D.J.</a:t>
                      </a:r>
                    </a:p>
                  </a:txBody>
                  <a:tcPr marL="96245" marR="96245" marT="48122" marB="481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9 novembre</a:t>
                      </a:r>
                    </a:p>
                  </a:txBody>
                  <a:tcPr marL="96245" marR="96245" marT="48122" marB="481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+mn-lt"/>
                        </a:rPr>
                        <a:t>Amicale N°7 (Texas Scramble)</a:t>
                      </a:r>
                    </a:p>
                  </a:txBody>
                  <a:tcPr marL="96245" marR="96245" marT="48122" marB="48122"/>
                </a:tc>
                <a:extLst>
                  <a:ext uri="{0D108BD9-81ED-4DB2-BD59-A6C34878D82A}">
                    <a16:rowId xmlns:a16="http://schemas.microsoft.com/office/drawing/2014/main" val="1038166525"/>
                  </a:ext>
                </a:extLst>
              </a:tr>
              <a:tr h="446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29 juin</a:t>
                      </a:r>
                    </a:p>
                  </a:txBody>
                  <a:tcPr marL="96245" marR="96245" marT="48122" marB="481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Triangulaire à Salvagny avec Villette et La Bresse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96245" marR="96245" marT="48122" marB="481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67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26 novembre</a:t>
                      </a:r>
                    </a:p>
                  </a:txBody>
                  <a:tcPr marL="96245" marR="96245" marT="48122" marB="481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+mn-lt"/>
                        </a:rPr>
                        <a:t>Fête de fin d’année de l’Amicale avec D.J.</a:t>
                      </a:r>
                    </a:p>
                  </a:txBody>
                  <a:tcPr marL="96245" marR="96245" marT="48122" marB="48122"/>
                </a:tc>
                <a:extLst>
                  <a:ext uri="{0D108BD9-81ED-4DB2-BD59-A6C34878D82A}">
                    <a16:rowId xmlns:a16="http://schemas.microsoft.com/office/drawing/2014/main" val="2792821113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0" y="66884"/>
            <a:ext cx="11591228" cy="545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526" b="1" dirty="0">
                <a:solidFill>
                  <a:schemeClr val="accent1"/>
                </a:solidFill>
              </a:rPr>
              <a:t>Calendrier</a:t>
            </a:r>
            <a:r>
              <a:rPr lang="fr-FR" sz="2947" b="1" dirty="0">
                <a:solidFill>
                  <a:schemeClr val="accent1"/>
                </a:solidFill>
              </a:rPr>
              <a:t> des évènements de l’Amicale des Seniors Golfeurs de Salvagny</a:t>
            </a:r>
          </a:p>
        </p:txBody>
      </p:sp>
      <p:sp>
        <p:nvSpPr>
          <p:cNvPr id="6" name="ZoneTexte 5"/>
          <p:cNvSpPr txBox="1"/>
          <p:nvPr/>
        </p:nvSpPr>
        <p:spPr>
          <a:xfrm rot="16200000">
            <a:off x="-900775" y="3512833"/>
            <a:ext cx="2048948" cy="286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63" dirty="0"/>
              <a:t>Version du 10 mai  2021</a:t>
            </a:r>
          </a:p>
        </p:txBody>
      </p:sp>
      <p:pic>
        <p:nvPicPr>
          <p:cNvPr id="8" name="Image 7" descr="Une image contenant sport athlétique, golf, bleu, fermer&#10;&#10;Description générée automatiquement">
            <a:extLst>
              <a:ext uri="{FF2B5EF4-FFF2-40B4-BE49-F238E27FC236}">
                <a16:creationId xmlns:a16="http://schemas.microsoft.com/office/drawing/2014/main" id="{7B9B9612-62E3-4E1D-BDF6-055D2A10B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994" y="66884"/>
            <a:ext cx="672873" cy="65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4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823050-A514-4649-BB74-4A063B5B2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C4DEF0-20B2-4373-AF25-C0BA3A7F4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999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837</TotalTime>
  <Words>338</Words>
  <Application>Microsoft Office PowerPoint</Application>
  <PresentationFormat>Personnalisé</PresentationFormat>
  <Paragraphs>66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Didier Bras</dc:creator>
  <cp:lastModifiedBy>Bienvenue</cp:lastModifiedBy>
  <cp:revision>149</cp:revision>
  <cp:lastPrinted>2021-02-26T17:00:42Z</cp:lastPrinted>
  <dcterms:created xsi:type="dcterms:W3CDTF">2017-02-17T16:49:48Z</dcterms:created>
  <dcterms:modified xsi:type="dcterms:W3CDTF">2021-10-08T11:36:58Z</dcterms:modified>
</cp:coreProperties>
</file>