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62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BF689-912C-426D-879C-B7FBC1BFFED1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258CB-E11C-4086-A05E-3BB808B65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81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155">
              <a:defRPr/>
            </a:pPr>
            <a:fld id="{4AA793FE-8C54-4810-A0D8-DEA6C68B9BF7}" type="slidenum">
              <a:rPr lang="fr-FR">
                <a:solidFill>
                  <a:prstClr val="black"/>
                </a:solidFill>
                <a:latin typeface="Calibri" panose="020F0502020204030204"/>
              </a:rPr>
              <a:pPr defTabSz="966155">
                <a:defRPr/>
              </a:pPr>
              <a:t>2</a:t>
            </a:fld>
            <a:endParaRPr lang="fr-F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054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926DD-91B2-4D63-84BE-557641D28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2A609A-7100-4D70-A45F-5AC8C5775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50AA8A-9A6F-4DD3-9120-4B019A41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A9BBE4-4A4A-4BDB-B014-BF77248F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E3B1A1-6777-478F-8C4B-D23FDAFA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04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E5DE2B-5DAD-4C1C-8C61-F7A75D42C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B56EED-886C-435F-B0C3-C5DC09192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C53E3B-BCD7-4A4F-ACF7-6B9FDEFD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7953D0-5D40-43A3-B361-9277E42B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7BB8B9-7714-473F-8329-AF14C31C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98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B8369F1-9445-4C80-88C6-C81B5E38A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8D64A3-333E-4B7D-B5E3-3FD772BCA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47E1FD-CB3A-44A1-A730-70138520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6483FD-5FDB-4C8D-AB97-E7050823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7F98BC-F3FA-4DE7-8769-D8403D12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84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0A42BA-8B9B-46BD-8ED9-0C1510DC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0DD47A-606E-4052-A1D6-090F2CADC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F278C-EB7C-4E6E-8D63-C1614936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717328-BBD3-4641-993E-E910E933D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E425BE-01CB-4227-814C-FE8C4C61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53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41F6F-64BD-4CA2-9546-EE553B325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D92BAB-F6A4-4EE5-B98E-6A048EB11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F581EC-5A73-412E-82D1-2A25140CE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17D528-A1A7-4F92-9E54-BF3A20A1A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B22E4C-3DF5-4329-9172-160D9BC3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20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ED8B05-18B1-4302-98B2-9271E39C8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2AB90B-4D12-49C2-B0D7-822506A50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67943F-BAB7-420D-9DB7-D2CA7B93E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B08692-CB91-4DF9-84A3-11532E62D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1B6ED7-D219-4AB6-A4EB-5DD74DDD8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209B4B-E6EB-46A1-8A16-953D3AEAC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18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A3FCD7-5880-46F2-A977-E903070B0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F122DE-C5E8-48B0-AFE5-3F427FAF2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4750D3-76FD-412B-A98F-E572840E4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5B691B-85D1-4819-AF17-5CBCC8DB0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5A01B2-3083-485B-B883-A6A66ACDC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87D411-B9A3-49D1-A35D-1773A673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E8D20F3-B290-4E40-8096-90697665E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23D5DB-3518-4697-921B-B5E2F5314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71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A2E3A3-ACE6-44E2-9D26-E81058F2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2B0A1B-7471-4D6B-B4ED-99C51D80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884F71-C1FF-4DAA-AE92-9DAE113E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C6D4E18-449F-4FAE-8B91-5C09FDDD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21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98DA0E8-CC9E-40F4-8633-3CDAC06A1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84AAA1-ED2D-4E46-8F78-A3E6990B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F65F42-2222-4C60-A077-3A8DEC4B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80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693DD-ED43-4758-A6BE-D05FF557D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D6DF70-0EA9-4AC4-8441-F9E842E8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2A6F21-7834-43E9-8CD1-6B62A174B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FAEB29-6C28-42B2-ADD7-94BD17D4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011425-4D23-40DD-8B43-6E646E45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A3D987-E7B1-4F7B-9AC4-554A5387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55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B15A03-D3E9-4451-9AD3-9DBBC39D0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7F61B4A-59D9-4061-A93F-338DFA914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DE3B86-E47A-4567-AE42-09573BEEC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1B274B-403E-464A-93C9-BC87F1476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FE4528-D44F-46F9-B4EE-9C7D64653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C54520-2304-450B-8213-674D6203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46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6D67D04-2F7A-4FF0-BDA0-30C602F23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9A79BD-93FD-412C-B0CF-BEF207C9B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199BF8-019F-4130-9CA8-882A4CA84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134DD-EFA9-49F3-8F72-174A154AD08A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609930-571E-4979-BDC0-AB280AA60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6D88B1-822E-4809-A3D8-4DF7789DA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786FB-2FEA-4A42-B595-02BF39E116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83DF3-DB59-4EB1-B5BC-81CDD8544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330DE8-EC8B-4BA9-85FD-8327F19F8D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90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 : haut 4">
            <a:hlinkClick r:id="rId3" action="ppaction://hlinksldjump"/>
            <a:extLst>
              <a:ext uri="{FF2B5EF4-FFF2-40B4-BE49-F238E27FC236}">
                <a16:creationId xmlns:a16="http://schemas.microsoft.com/office/drawing/2014/main" id="{7792DCBE-D8EB-46BE-BC3F-89DFB440F5FE}"/>
              </a:ext>
            </a:extLst>
          </p:cNvPr>
          <p:cNvSpPr/>
          <p:nvPr/>
        </p:nvSpPr>
        <p:spPr>
          <a:xfrm>
            <a:off x="11836400" y="6273800"/>
            <a:ext cx="355600" cy="469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144DA71-766A-414E-AA0E-AB654BCE5878}"/>
              </a:ext>
            </a:extLst>
          </p:cNvPr>
          <p:cNvGraphicFramePr>
            <a:graphicFrameLocks noGrp="1"/>
          </p:cNvGraphicFramePr>
          <p:nvPr/>
        </p:nvGraphicFramePr>
        <p:xfrm>
          <a:off x="1847529" y="434071"/>
          <a:ext cx="10344472" cy="6423929"/>
        </p:xfrm>
        <a:graphic>
          <a:graphicData uri="http://schemas.openxmlformats.org/drawingml/2006/table">
            <a:tbl>
              <a:tblPr firstRow="1" bandRow="1"/>
              <a:tblGrid>
                <a:gridCol w="986609">
                  <a:extLst>
                    <a:ext uri="{9D8B030D-6E8A-4147-A177-3AD203B41FA5}">
                      <a16:colId xmlns:a16="http://schemas.microsoft.com/office/drawing/2014/main" val="2977599369"/>
                    </a:ext>
                  </a:extLst>
                </a:gridCol>
                <a:gridCol w="3828669">
                  <a:extLst>
                    <a:ext uri="{9D8B030D-6E8A-4147-A177-3AD203B41FA5}">
                      <a16:colId xmlns:a16="http://schemas.microsoft.com/office/drawing/2014/main" val="1324861636"/>
                    </a:ext>
                  </a:extLst>
                </a:gridCol>
                <a:gridCol w="801153">
                  <a:extLst>
                    <a:ext uri="{9D8B030D-6E8A-4147-A177-3AD203B41FA5}">
                      <a16:colId xmlns:a16="http://schemas.microsoft.com/office/drawing/2014/main" val="429019079"/>
                    </a:ext>
                  </a:extLst>
                </a:gridCol>
                <a:gridCol w="4728041">
                  <a:extLst>
                    <a:ext uri="{9D8B030D-6E8A-4147-A177-3AD203B41FA5}">
                      <a16:colId xmlns:a16="http://schemas.microsoft.com/office/drawing/2014/main" val="2733915659"/>
                    </a:ext>
                  </a:extLst>
                </a:gridCol>
              </a:tblGrid>
              <a:tr h="249136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Evènements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Evènements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386941"/>
                  </a:ext>
                </a:extLst>
              </a:tr>
              <a:tr h="38228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08-mars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n°1 (scramble à 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30-juin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N°4 (3clubs et 1 putter)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39774"/>
                  </a:ext>
                </a:extLst>
              </a:tr>
              <a:tr h="36812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18-mars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Assemblée Générale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05-juil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Villette avec Salvagny et La Bresse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324631"/>
                  </a:ext>
                </a:extLst>
              </a:tr>
              <a:tr h="36812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24-mars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Salvagny avec Villette et La Bresse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07-juil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Interclubs à Mionnay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960497"/>
                  </a:ext>
                </a:extLst>
              </a:tr>
              <a:tr h="2401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05-avr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N°2 (</a:t>
                      </a:r>
                      <a:r>
                        <a:rPr lang="fr-FR" sz="1400" b="1" dirty="0" err="1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Greensome</a:t>
                      </a:r>
                      <a:r>
                        <a:rPr lang="en-US" sz="14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19-juil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N°5 (Scramble à 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859736"/>
                  </a:ext>
                </a:extLst>
              </a:tr>
              <a:tr h="472089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</a:t>
                      </a:r>
                      <a:r>
                        <a:rPr lang="fr-C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avr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Golf des Chanalets à Bourg Les Valence VP 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16-août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N°6 ( Individuel)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854973"/>
                  </a:ext>
                </a:extLst>
              </a:tr>
              <a:tr h="36812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14-avr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au  Beaujolais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30-août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à Salvagny avec Le Beaujolais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310165"/>
                  </a:ext>
                </a:extLst>
              </a:tr>
              <a:tr h="36812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28-avr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Golf d’</a:t>
                      </a:r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Esery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en car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Prix de l’Amicale (classements Séniors 1 et 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955414"/>
                  </a:ext>
                </a:extLst>
              </a:tr>
              <a:tr h="41060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03-mai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La Bresse  avec Salvagny et Villette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 sep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 golf de Bresson en car (scramble à 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16308"/>
                  </a:ext>
                </a:extLst>
              </a:tr>
              <a:tr h="41060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10-mai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N°3 ( à la ficelle)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15-sept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72881"/>
                  </a:ext>
                </a:extLst>
              </a:tr>
              <a:tr h="368127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19-mai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16-sept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Coupe 50+ (après-midi)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267457"/>
                  </a:ext>
                </a:extLst>
              </a:tr>
              <a:tr h="36812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24-mai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aux Volcans</a:t>
                      </a:r>
                      <a:endParaRPr lang="fr-CA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École de Golf  / Amicale Séniors sur 9 trous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313757"/>
                  </a:ext>
                </a:extLst>
              </a:tr>
              <a:tr h="47000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30-mai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Défi AFIG à Salvagny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à Salvagny avec Mionnay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16319"/>
                  </a:ext>
                </a:extLst>
              </a:tr>
              <a:tr h="45084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9-juin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 Golf de Beaune Levernois en VP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12ou19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au Golf de Maison Blanche en car (scramble à 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75708"/>
                  </a:ext>
                </a:extLst>
              </a:tr>
              <a:tr h="36812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21-juin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avec Les Volcans à Salvagny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Séniors Pro Am(après-midi)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03849"/>
                  </a:ext>
                </a:extLst>
              </a:tr>
              <a:tr h="261166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23-juin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  (Beaujolais) sur 9 trous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601682"/>
                  </a:ext>
                </a:extLst>
              </a:tr>
              <a:tr h="50018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27-juin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Golf de Bossey (scramble à 2) en car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25-nov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Fête de fin d’année de l’Amicale avec D.J.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00837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562F1493-9C81-4353-9BD4-81812519C235}"/>
              </a:ext>
            </a:extLst>
          </p:cNvPr>
          <p:cNvSpPr txBox="1"/>
          <p:nvPr/>
        </p:nvSpPr>
        <p:spPr>
          <a:xfrm rot="5400000" flipH="1">
            <a:off x="0" y="3255962"/>
            <a:ext cx="1787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 PROVISOIRE du </a:t>
            </a:r>
            <a:r>
              <a:rPr lang="fr-FR" sz="1400" b="1" dirty="0">
                <a:solidFill>
                  <a:srgbClr val="FF0000"/>
                </a:solidFill>
                <a:latin typeface="Calibri" panose="020F0502020204030204"/>
              </a:rPr>
              <a:t>25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/02/2022 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00FFFF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397BCC-93D5-4341-851F-177CAEB3593D}"/>
              </a:ext>
            </a:extLst>
          </p:cNvPr>
          <p:cNvSpPr/>
          <p:nvPr/>
        </p:nvSpPr>
        <p:spPr>
          <a:xfrm>
            <a:off x="2135560" y="-8095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Calendrier des évènements de l’Amicale des Séniors 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A6BEE9E6-6EE1-4754-97A6-B67D56C4C269}"/>
              </a:ext>
            </a:extLst>
          </p:cNvPr>
          <p:cNvGraphicFramePr>
            <a:graphicFrameLocks noGrp="1"/>
          </p:cNvGraphicFramePr>
          <p:nvPr/>
        </p:nvGraphicFramePr>
        <p:xfrm>
          <a:off x="0" y="4653136"/>
          <a:ext cx="1613185" cy="1645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13185">
                  <a:extLst>
                    <a:ext uri="{9D8B030D-6E8A-4147-A177-3AD203B41FA5}">
                      <a16:colId xmlns:a16="http://schemas.microsoft.com/office/drawing/2014/main" val="750276428"/>
                    </a:ext>
                  </a:extLst>
                </a:gridCol>
              </a:tblGrid>
              <a:tr h="1311362">
                <a:tc>
                  <a:txBody>
                    <a:bodyPr/>
                    <a:lstStyle/>
                    <a:p>
                      <a:r>
                        <a:rPr lang="fr-FR" dirty="0"/>
                        <a:t>Nota : </a:t>
                      </a:r>
                      <a:r>
                        <a:rPr lang="fr-FR" sz="1400" dirty="0"/>
                        <a:t>Etude pour combiner Amicales sur 9 et 18 Trous en parallèle selon demandes exprimées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65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3544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Grand écran</PresentationFormat>
  <Paragraphs>72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jocelyne constance</dc:creator>
  <cp:lastModifiedBy>jocelyne constance</cp:lastModifiedBy>
  <cp:revision>1</cp:revision>
  <dcterms:created xsi:type="dcterms:W3CDTF">2022-02-26T09:57:38Z</dcterms:created>
  <dcterms:modified xsi:type="dcterms:W3CDTF">2022-02-26T09:58:10Z</dcterms:modified>
</cp:coreProperties>
</file>