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99" r:id="rId2"/>
  </p:sldIdLst>
  <p:sldSz cx="12623800" cy="750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FAA3A-8A7A-40A7-B562-8F13719E76C0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1143000"/>
            <a:ext cx="5187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ADBC4-5D19-41B2-A825-2392D47977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63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1pPr>
    <a:lvl2pPr marL="46972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2pPr>
    <a:lvl3pPr marL="93944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3pPr>
    <a:lvl4pPr marL="1409159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4pPr>
    <a:lvl5pPr marL="1878879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5pPr>
    <a:lvl6pPr marL="234860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6pPr>
    <a:lvl7pPr marL="281832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7pPr>
    <a:lvl8pPr marL="328804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8pPr>
    <a:lvl9pPr marL="3757760" algn="l" defTabSz="939440" rtl="0" eaLnBrk="1" latinLnBrk="0" hangingPunct="1">
      <a:defRPr sz="12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793FE-8C54-4810-A0D8-DEA6C68B9BF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47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975" y="1228364"/>
            <a:ext cx="9467850" cy="2613096"/>
          </a:xfrm>
        </p:spPr>
        <p:txBody>
          <a:bodyPr anchor="b"/>
          <a:lstStyle>
            <a:lvl1pPr algn="ctr">
              <a:defRPr sz="621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975" y="3942230"/>
            <a:ext cx="9467850" cy="1812140"/>
          </a:xfrm>
        </p:spPr>
        <p:txBody>
          <a:bodyPr/>
          <a:lstStyle>
            <a:lvl1pPr marL="0" indent="0" algn="ctr">
              <a:buNone/>
              <a:defRPr sz="2485"/>
            </a:lvl1pPr>
            <a:lvl2pPr marL="473385" indent="0" algn="ctr">
              <a:buNone/>
              <a:defRPr sz="2071"/>
            </a:lvl2pPr>
            <a:lvl3pPr marL="946770" indent="0" algn="ctr">
              <a:buNone/>
              <a:defRPr sz="1864"/>
            </a:lvl3pPr>
            <a:lvl4pPr marL="1420155" indent="0" algn="ctr">
              <a:buNone/>
              <a:defRPr sz="1657"/>
            </a:lvl4pPr>
            <a:lvl5pPr marL="1893540" indent="0" algn="ctr">
              <a:buNone/>
              <a:defRPr sz="1657"/>
            </a:lvl5pPr>
            <a:lvl6pPr marL="2366924" indent="0" algn="ctr">
              <a:buNone/>
              <a:defRPr sz="1657"/>
            </a:lvl6pPr>
            <a:lvl7pPr marL="2840309" indent="0" algn="ctr">
              <a:buNone/>
              <a:defRPr sz="1657"/>
            </a:lvl7pPr>
            <a:lvl8pPr marL="3313694" indent="0" algn="ctr">
              <a:buNone/>
              <a:defRPr sz="1657"/>
            </a:lvl8pPr>
            <a:lvl9pPr marL="3787079" indent="0" algn="ctr">
              <a:buNone/>
              <a:defRPr sz="165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77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63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33907" y="399609"/>
            <a:ext cx="2722007" cy="636073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7886" y="399609"/>
            <a:ext cx="8008223" cy="636073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41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6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311" y="1871214"/>
            <a:ext cx="10888028" cy="3122162"/>
          </a:xfrm>
        </p:spPr>
        <p:txBody>
          <a:bodyPr anchor="b"/>
          <a:lstStyle>
            <a:lvl1pPr>
              <a:defRPr sz="621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311" y="5022913"/>
            <a:ext cx="10888028" cy="1641871"/>
          </a:xfrm>
        </p:spPr>
        <p:txBody>
          <a:bodyPr/>
          <a:lstStyle>
            <a:lvl1pPr marL="0" indent="0">
              <a:buNone/>
              <a:defRPr sz="2485">
                <a:solidFill>
                  <a:schemeClr val="tx1">
                    <a:tint val="75000"/>
                  </a:schemeClr>
                </a:solidFill>
              </a:defRPr>
            </a:lvl1pPr>
            <a:lvl2pPr marL="473385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2pPr>
            <a:lvl3pPr marL="946770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3pPr>
            <a:lvl4pPr marL="1420155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4pPr>
            <a:lvl5pPr marL="1893540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5pPr>
            <a:lvl6pPr marL="2366924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6pPr>
            <a:lvl7pPr marL="2840309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7pPr>
            <a:lvl8pPr marL="3313694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8pPr>
            <a:lvl9pPr marL="3787079" indent="0">
              <a:buNone/>
              <a:defRPr sz="16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09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7886" y="1998045"/>
            <a:ext cx="5365115" cy="47622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0799" y="1998045"/>
            <a:ext cx="5365115" cy="476229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51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30" y="399610"/>
            <a:ext cx="10888028" cy="145075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531" y="1839939"/>
            <a:ext cx="5340459" cy="901726"/>
          </a:xfrm>
        </p:spPr>
        <p:txBody>
          <a:bodyPr anchor="b"/>
          <a:lstStyle>
            <a:lvl1pPr marL="0" indent="0">
              <a:buNone/>
              <a:defRPr sz="2485" b="1"/>
            </a:lvl1pPr>
            <a:lvl2pPr marL="473385" indent="0">
              <a:buNone/>
              <a:defRPr sz="2071" b="1"/>
            </a:lvl2pPr>
            <a:lvl3pPr marL="946770" indent="0">
              <a:buNone/>
              <a:defRPr sz="1864" b="1"/>
            </a:lvl3pPr>
            <a:lvl4pPr marL="1420155" indent="0">
              <a:buNone/>
              <a:defRPr sz="1657" b="1"/>
            </a:lvl4pPr>
            <a:lvl5pPr marL="1893540" indent="0">
              <a:buNone/>
              <a:defRPr sz="1657" b="1"/>
            </a:lvl5pPr>
            <a:lvl6pPr marL="2366924" indent="0">
              <a:buNone/>
              <a:defRPr sz="1657" b="1"/>
            </a:lvl6pPr>
            <a:lvl7pPr marL="2840309" indent="0">
              <a:buNone/>
              <a:defRPr sz="1657" b="1"/>
            </a:lvl7pPr>
            <a:lvl8pPr marL="3313694" indent="0">
              <a:buNone/>
              <a:defRPr sz="1657" b="1"/>
            </a:lvl8pPr>
            <a:lvl9pPr marL="3787079" indent="0">
              <a:buNone/>
              <a:defRPr sz="165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9531" y="2741665"/>
            <a:ext cx="5340459" cy="40325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0799" y="1839939"/>
            <a:ext cx="5366759" cy="901726"/>
          </a:xfrm>
        </p:spPr>
        <p:txBody>
          <a:bodyPr anchor="b"/>
          <a:lstStyle>
            <a:lvl1pPr marL="0" indent="0">
              <a:buNone/>
              <a:defRPr sz="2485" b="1"/>
            </a:lvl1pPr>
            <a:lvl2pPr marL="473385" indent="0">
              <a:buNone/>
              <a:defRPr sz="2071" b="1"/>
            </a:lvl2pPr>
            <a:lvl3pPr marL="946770" indent="0">
              <a:buNone/>
              <a:defRPr sz="1864" b="1"/>
            </a:lvl3pPr>
            <a:lvl4pPr marL="1420155" indent="0">
              <a:buNone/>
              <a:defRPr sz="1657" b="1"/>
            </a:lvl4pPr>
            <a:lvl5pPr marL="1893540" indent="0">
              <a:buNone/>
              <a:defRPr sz="1657" b="1"/>
            </a:lvl5pPr>
            <a:lvl6pPr marL="2366924" indent="0">
              <a:buNone/>
              <a:defRPr sz="1657" b="1"/>
            </a:lvl6pPr>
            <a:lvl7pPr marL="2840309" indent="0">
              <a:buNone/>
              <a:defRPr sz="1657" b="1"/>
            </a:lvl7pPr>
            <a:lvl8pPr marL="3313694" indent="0">
              <a:buNone/>
              <a:defRPr sz="1657" b="1"/>
            </a:lvl8pPr>
            <a:lvl9pPr marL="3787079" indent="0">
              <a:buNone/>
              <a:defRPr sz="165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0799" y="2741665"/>
            <a:ext cx="5366759" cy="40325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38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49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31" y="500380"/>
            <a:ext cx="4071504" cy="1751330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759" y="1080682"/>
            <a:ext cx="6390799" cy="5333912"/>
          </a:xfrm>
        </p:spPr>
        <p:txBody>
          <a:bodyPr/>
          <a:lstStyle>
            <a:lvl1pPr>
              <a:defRPr sz="3313"/>
            </a:lvl1pPr>
            <a:lvl2pPr>
              <a:defRPr sz="2899"/>
            </a:lvl2pPr>
            <a:lvl3pPr>
              <a:defRPr sz="2485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9531" y="2251710"/>
            <a:ext cx="4071504" cy="4171571"/>
          </a:xfrm>
        </p:spPr>
        <p:txBody>
          <a:bodyPr/>
          <a:lstStyle>
            <a:lvl1pPr marL="0" indent="0">
              <a:buNone/>
              <a:defRPr sz="1657"/>
            </a:lvl1pPr>
            <a:lvl2pPr marL="473385" indent="0">
              <a:buNone/>
              <a:defRPr sz="1450"/>
            </a:lvl2pPr>
            <a:lvl3pPr marL="946770" indent="0">
              <a:buNone/>
              <a:defRPr sz="1242"/>
            </a:lvl3pPr>
            <a:lvl4pPr marL="1420155" indent="0">
              <a:buNone/>
              <a:defRPr sz="1035"/>
            </a:lvl4pPr>
            <a:lvl5pPr marL="1893540" indent="0">
              <a:buNone/>
              <a:defRPr sz="1035"/>
            </a:lvl5pPr>
            <a:lvl6pPr marL="2366924" indent="0">
              <a:buNone/>
              <a:defRPr sz="1035"/>
            </a:lvl6pPr>
            <a:lvl7pPr marL="2840309" indent="0">
              <a:buNone/>
              <a:defRPr sz="1035"/>
            </a:lvl7pPr>
            <a:lvl8pPr marL="3313694" indent="0">
              <a:buNone/>
              <a:defRPr sz="1035"/>
            </a:lvl8pPr>
            <a:lvl9pPr marL="3787079" indent="0">
              <a:buNone/>
              <a:defRPr sz="103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13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531" y="500380"/>
            <a:ext cx="4071504" cy="1751330"/>
          </a:xfrm>
        </p:spPr>
        <p:txBody>
          <a:bodyPr anchor="b"/>
          <a:lstStyle>
            <a:lvl1pPr>
              <a:defRPr sz="331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66759" y="1080682"/>
            <a:ext cx="6390799" cy="5333912"/>
          </a:xfrm>
        </p:spPr>
        <p:txBody>
          <a:bodyPr anchor="t"/>
          <a:lstStyle>
            <a:lvl1pPr marL="0" indent="0">
              <a:buNone/>
              <a:defRPr sz="3313"/>
            </a:lvl1pPr>
            <a:lvl2pPr marL="473385" indent="0">
              <a:buNone/>
              <a:defRPr sz="2899"/>
            </a:lvl2pPr>
            <a:lvl3pPr marL="946770" indent="0">
              <a:buNone/>
              <a:defRPr sz="2485"/>
            </a:lvl3pPr>
            <a:lvl4pPr marL="1420155" indent="0">
              <a:buNone/>
              <a:defRPr sz="2071"/>
            </a:lvl4pPr>
            <a:lvl5pPr marL="1893540" indent="0">
              <a:buNone/>
              <a:defRPr sz="2071"/>
            </a:lvl5pPr>
            <a:lvl6pPr marL="2366924" indent="0">
              <a:buNone/>
              <a:defRPr sz="2071"/>
            </a:lvl6pPr>
            <a:lvl7pPr marL="2840309" indent="0">
              <a:buNone/>
              <a:defRPr sz="2071"/>
            </a:lvl7pPr>
            <a:lvl8pPr marL="3313694" indent="0">
              <a:buNone/>
              <a:defRPr sz="2071"/>
            </a:lvl8pPr>
            <a:lvl9pPr marL="3787079" indent="0">
              <a:buNone/>
              <a:defRPr sz="2071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9531" y="2251710"/>
            <a:ext cx="4071504" cy="4171571"/>
          </a:xfrm>
        </p:spPr>
        <p:txBody>
          <a:bodyPr/>
          <a:lstStyle>
            <a:lvl1pPr marL="0" indent="0">
              <a:buNone/>
              <a:defRPr sz="1657"/>
            </a:lvl1pPr>
            <a:lvl2pPr marL="473385" indent="0">
              <a:buNone/>
              <a:defRPr sz="1450"/>
            </a:lvl2pPr>
            <a:lvl3pPr marL="946770" indent="0">
              <a:buNone/>
              <a:defRPr sz="1242"/>
            </a:lvl3pPr>
            <a:lvl4pPr marL="1420155" indent="0">
              <a:buNone/>
              <a:defRPr sz="1035"/>
            </a:lvl4pPr>
            <a:lvl5pPr marL="1893540" indent="0">
              <a:buNone/>
              <a:defRPr sz="1035"/>
            </a:lvl5pPr>
            <a:lvl6pPr marL="2366924" indent="0">
              <a:buNone/>
              <a:defRPr sz="1035"/>
            </a:lvl6pPr>
            <a:lvl7pPr marL="2840309" indent="0">
              <a:buNone/>
              <a:defRPr sz="1035"/>
            </a:lvl7pPr>
            <a:lvl8pPr marL="3313694" indent="0">
              <a:buNone/>
              <a:defRPr sz="1035"/>
            </a:lvl8pPr>
            <a:lvl9pPr marL="3787079" indent="0">
              <a:buNone/>
              <a:defRPr sz="103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39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7886" y="399610"/>
            <a:ext cx="10888028" cy="145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86" y="1998045"/>
            <a:ext cx="10888028" cy="4762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886" y="6956673"/>
            <a:ext cx="2840355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EC9A9-5A4E-4AF6-8A49-1CE8B505461C}" type="datetimeFigureOut">
              <a:rPr lang="fr-FR" smtClean="0"/>
              <a:t>01/10/2022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1634" y="6956673"/>
            <a:ext cx="4260533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5559" y="6956673"/>
            <a:ext cx="2840355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836A6-C6C5-4348-97A7-614012E3F4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6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46770" rtl="0" eaLnBrk="1" latinLnBrk="0" hangingPunct="1">
        <a:lnSpc>
          <a:spcPct val="90000"/>
        </a:lnSpc>
        <a:spcBef>
          <a:spcPct val="0"/>
        </a:spcBef>
        <a:buNone/>
        <a:defRPr sz="45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692" indent="-236692" algn="l" defTabSz="946770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2899" kern="1200">
          <a:solidFill>
            <a:schemeClr val="tx1"/>
          </a:solidFill>
          <a:latin typeface="+mn-lt"/>
          <a:ea typeface="+mn-ea"/>
          <a:cs typeface="+mn-cs"/>
        </a:defRPr>
      </a:lvl1pPr>
      <a:lvl2pPr marL="710077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485" kern="1200">
          <a:solidFill>
            <a:schemeClr val="tx1"/>
          </a:solidFill>
          <a:latin typeface="+mn-lt"/>
          <a:ea typeface="+mn-ea"/>
          <a:cs typeface="+mn-cs"/>
        </a:defRPr>
      </a:lvl2pPr>
      <a:lvl3pPr marL="1183462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071" kern="1200">
          <a:solidFill>
            <a:schemeClr val="tx1"/>
          </a:solidFill>
          <a:latin typeface="+mn-lt"/>
          <a:ea typeface="+mn-ea"/>
          <a:cs typeface="+mn-cs"/>
        </a:defRPr>
      </a:lvl3pPr>
      <a:lvl4pPr marL="1656847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2130232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603617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3077002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550387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4023771" indent="-236692" algn="l" defTabSz="946770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1pPr>
      <a:lvl2pPr marL="473385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2pPr>
      <a:lvl3pPr marL="946770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3pPr>
      <a:lvl4pPr marL="1420155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1893540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366924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2840309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313694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3787079" algn="l" defTabSz="946770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F4F341E-3891-4B5F-9F52-A7BCC3DF77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Flèche : haut 4">
            <a:hlinkClick r:id="" action="ppaction://noaction"/>
            <a:extLst>
              <a:ext uri="{FF2B5EF4-FFF2-40B4-BE49-F238E27FC236}">
                <a16:creationId xmlns:a16="http://schemas.microsoft.com/office/drawing/2014/main" id="{7792DCBE-D8EB-46BE-BC3F-89DFB440F5FE}"/>
              </a:ext>
            </a:extLst>
          </p:cNvPr>
          <p:cNvSpPr/>
          <p:nvPr/>
        </p:nvSpPr>
        <p:spPr>
          <a:xfrm>
            <a:off x="12255606" y="6698403"/>
            <a:ext cx="368194" cy="4865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64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144DA71-766A-414E-AA0E-AB654BCE5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906063"/>
              </p:ext>
            </p:extLst>
          </p:nvPr>
        </p:nvGraphicFramePr>
        <p:xfrm>
          <a:off x="417036" y="494270"/>
          <a:ext cx="12206766" cy="7021080"/>
        </p:xfrm>
        <a:graphic>
          <a:graphicData uri="http://schemas.openxmlformats.org/drawingml/2006/table">
            <a:tbl>
              <a:tblPr firstRow="1" bandRow="1"/>
              <a:tblGrid>
                <a:gridCol w="1164227">
                  <a:extLst>
                    <a:ext uri="{9D8B030D-6E8A-4147-A177-3AD203B41FA5}">
                      <a16:colId xmlns:a16="http://schemas.microsoft.com/office/drawing/2014/main" val="2977599369"/>
                    </a:ext>
                  </a:extLst>
                </a:gridCol>
                <a:gridCol w="4473548">
                  <a:extLst>
                    <a:ext uri="{9D8B030D-6E8A-4147-A177-3AD203B41FA5}">
                      <a16:colId xmlns:a16="http://schemas.microsoft.com/office/drawing/2014/main" val="1324861636"/>
                    </a:ext>
                  </a:extLst>
                </a:gridCol>
                <a:gridCol w="989770">
                  <a:extLst>
                    <a:ext uri="{9D8B030D-6E8A-4147-A177-3AD203B41FA5}">
                      <a16:colId xmlns:a16="http://schemas.microsoft.com/office/drawing/2014/main" val="429019079"/>
                    </a:ext>
                  </a:extLst>
                </a:gridCol>
                <a:gridCol w="5579221">
                  <a:extLst>
                    <a:ext uri="{9D8B030D-6E8A-4147-A177-3AD203B41FA5}">
                      <a16:colId xmlns:a16="http://schemas.microsoft.com/office/drawing/2014/main" val="2733915659"/>
                    </a:ext>
                  </a:extLst>
                </a:gridCol>
              </a:tblGrid>
              <a:tr h="461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Evènements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Evènements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386941"/>
                  </a:ext>
                </a:extLst>
              </a:tr>
              <a:tr h="418918"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03-mars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Hivernal Salvagny</a:t>
                      </a:r>
                      <a:endParaRPr lang="fr-FR" sz="14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07-juil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Interclubs à Mionnay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39774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08-mars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n°1 (scramble à 2)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21-juil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7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N°5 (Scramble à 4)</a:t>
                      </a:r>
                      <a:endParaRPr lang="fr-CA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24631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18-mars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Assemblée Générale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16-août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N°6 ( Individuel)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960497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24-mars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Triangulaire à Salvagny avec Villette et La Bresse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30-août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Interclubs à Salvagny avec Le Beaujolais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859736"/>
                  </a:ext>
                </a:extLst>
              </a:tr>
              <a:tr h="45164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05-avr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N°2 (</a:t>
                      </a:r>
                      <a:r>
                        <a:rPr lang="fr-FR" sz="1400" b="1" dirty="0" err="1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Greensome</a:t>
                      </a:r>
                      <a:r>
                        <a:rPr lang="en-US" sz="140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06-sept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Prix de l’Amicale (classements Séniors 1 et 2)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854973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</a:t>
                      </a:r>
                      <a:r>
                        <a:rPr lang="fr-CA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avr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Sortie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Golf des </a:t>
                      </a:r>
                      <a:r>
                        <a:rPr lang="fr-FR" sz="1400" b="1" dirty="0" err="1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Chanalets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 à Bourg Les Valence VP </a:t>
                      </a:r>
                      <a:endParaRPr lang="fr-CA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 sep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Sortie  golf de Bresson en car (scramble à 2)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310165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14-avr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Interclubs au  Beaujolais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Soirée Amicale Séniors dîner avec D.J.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955414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24-avr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Sortie Golf de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Esery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en car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21-sept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Séniors / </a:t>
                      </a:r>
                      <a:r>
                        <a:rPr lang="fr-CA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EcG</a:t>
                      </a:r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 9 trous après midi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16308"/>
                  </a:ext>
                </a:extLst>
              </a:tr>
              <a:tr h="392821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03-mai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Triangulaire à La Bresse  avec Salvagny et Villette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04-oct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Interclubs à Salvagny avec Mionnay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72881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10-mai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N°3 ( à la ficelle)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14-oct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7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d'Automne (Scramble à 4)</a:t>
                      </a:r>
                      <a:endParaRPr lang="fr-CA" sz="14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67457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19-mai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Soirée Amicale Séniors dîner avec D.J.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19-oct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Sortie au Golf de Maison Blanche en car (scramble à 2) 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313757"/>
                  </a:ext>
                </a:extLst>
              </a:tr>
              <a:tr h="468155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24-mai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Interclubs au Volcans</a:t>
                      </a:r>
                      <a:endParaRPr lang="fr-CA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28-oct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Coupe 50+ (après-midi)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16319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27-mai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Défi AFIG à Salvagny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10-nov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Hivernal à la </a:t>
                      </a:r>
                      <a:r>
                        <a:rPr lang="fr-CA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Sorelle</a:t>
                      </a:r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 (4 balles)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75708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marL="0" marR="0" lvl="0" indent="0" algn="l" defTabSz="9467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14-juin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N°4 (3clubs et 1 putter)</a:t>
                      </a:r>
                      <a:endParaRPr lang="fr-C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17-nov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Amicale   (Beaujolais) sur 9 trous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502921"/>
                  </a:ext>
                </a:extLst>
              </a:tr>
              <a:tr h="35218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21-juin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Interclubs avec Les Volcans à Salvagny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22-nov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Hivernal à Mionnay  </a:t>
                      </a: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(scramble à 2)</a:t>
                      </a:r>
                      <a:endParaRPr lang="fr-F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20702"/>
                  </a:ext>
                </a:extLst>
              </a:tr>
              <a:tr h="430194"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23-juin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Annulée </a:t>
                      </a:r>
                      <a:r>
                        <a:rPr lang="fr-CA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Soirée Amicale Séniors dîner avec D.J.</a:t>
                      </a:r>
                      <a:br>
                        <a:rPr lang="fr-CA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25-nov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Fête de fin d’année de l’Amicale avec D.J.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203849"/>
                  </a:ext>
                </a:extLst>
              </a:tr>
              <a:tr h="253358">
                <a:tc>
                  <a:txBody>
                    <a:bodyPr/>
                    <a:lstStyle/>
                    <a:p>
                      <a:pPr marL="0" marR="0" lvl="0" indent="0" algn="l" defTabSz="9467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27-juin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4677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Annulée </a:t>
                      </a:r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Sortie Golf de Bossey (scramble à 2) en car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13-dec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Hivernal au Clou  (</a:t>
                      </a:r>
                      <a:r>
                        <a:rPr lang="fr-FR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3clubs et 1 putter)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601682"/>
                  </a:ext>
                </a:extLst>
              </a:tr>
              <a:tr h="21995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05-juil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Triangulaire à Villette avec Salvagny et La Bresse</a:t>
                      </a: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CA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62" marR="9862" marT="986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300837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62F1493-9C81-4353-9BD4-81812519C235}"/>
              </a:ext>
            </a:extLst>
          </p:cNvPr>
          <p:cNvSpPr txBox="1"/>
          <p:nvPr/>
        </p:nvSpPr>
        <p:spPr>
          <a:xfrm rot="16200000">
            <a:off x="-2218896" y="4156846"/>
            <a:ext cx="4756471" cy="326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50" b="1" dirty="0">
                <a:solidFill>
                  <a:srgbClr val="FF0000"/>
                </a:solidFill>
              </a:rPr>
              <a:t>VERSION PROVISOIRE du 01/10/2022 </a:t>
            </a:r>
            <a:endParaRPr lang="fr-FR" sz="1450" b="1" dirty="0">
              <a:solidFill>
                <a:srgbClr val="FF0000"/>
              </a:solidFill>
              <a:highlight>
                <a:srgbClr val="00FFFF"/>
              </a:highlight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515F2E8-AEF3-47EB-BB21-34756A9F9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72" y="-57248"/>
            <a:ext cx="8090704" cy="7864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197C27F-6999-467B-89D1-78BD80C74595}"/>
              </a:ext>
            </a:extLst>
          </p:cNvPr>
          <p:cNvSpPr/>
          <p:nvPr/>
        </p:nvSpPr>
        <p:spPr>
          <a:xfrm>
            <a:off x="9155576" y="-57248"/>
            <a:ext cx="13260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chemeClr val="accent1"/>
                </a:solidFill>
              </a:rPr>
              <a:t>2022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351058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313</Words>
  <Application>Microsoft Office PowerPoint</Application>
  <PresentationFormat>Personnalisé</PresentationFormat>
  <Paragraphs>77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Didier Bras</dc:creator>
  <cp:lastModifiedBy>Bienvenue</cp:lastModifiedBy>
  <cp:revision>158</cp:revision>
  <cp:lastPrinted>2021-02-26T17:00:42Z</cp:lastPrinted>
  <dcterms:created xsi:type="dcterms:W3CDTF">2017-02-17T16:49:48Z</dcterms:created>
  <dcterms:modified xsi:type="dcterms:W3CDTF">2022-10-01T15:56:43Z</dcterms:modified>
</cp:coreProperties>
</file>